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5" r:id="rId23"/>
  </p:sldIdLst>
  <p:sldSz cx="9144000" cy="5143500" type="screen16x9"/>
  <p:notesSz cx="6858000" cy="9144000"/>
  <p:defaultTextStyle>
    <a:defPPr>
      <a:defRPr lang="en-US"/>
    </a:defPPr>
    <a:lvl1pPr marL="0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54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85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64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69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22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476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080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672" algn="l" defTabSz="913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FF000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1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st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 Week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FF000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2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nd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FF000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3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rd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FF000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4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83D166-B884-4DFA-BE3E-58A90FFDAA0D}" type="presOf" srcId="{331B318F-F57E-4B6A-BFD2-25788EE27933}" destId="{ED9FBE4C-A8F6-4C43-A36F-56BA41C1D7B5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1495379F-ACB5-406E-82A2-93F5F63245D6}" type="presOf" srcId="{EFD7BC1C-398D-4270-9ACF-68D5A2F20A28}" destId="{F1F20CD0-E9F0-4847-87C5-0CA88766606C}" srcOrd="0" destOrd="0" presId="urn:microsoft.com/office/officeart/2005/8/layout/chevron1"/>
    <dgm:cxn modelId="{C7947139-1031-4427-8D50-AA40ACA5AC37}" type="presOf" srcId="{06EC8E62-B39C-46DE-872B-A8CD198776B0}" destId="{42A310FE-AD9F-4879-9441-4800D7E2430D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87C32EEA-123E-443C-89AC-19B140F2A8B2}" type="presOf" srcId="{88531A51-B6E1-41B4-8FFB-696AF9AD1A38}" destId="{B43DE1D0-374D-4BB6-8E6D-FB3451106A5F}" srcOrd="0" destOrd="0" presId="urn:microsoft.com/office/officeart/2005/8/layout/chevron1"/>
    <dgm:cxn modelId="{18F7D2EB-16A0-43A6-B425-0A4150B7A448}" type="presOf" srcId="{C6F8B150-4C8B-428F-AA10-1E23D3F8B878}" destId="{FF54003B-C294-4C6E-8148-E284CB1CB8AD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457CBD47-3621-4E0B-B8F3-7AFB78F6FBFE}" type="presParOf" srcId="{F1F20CD0-E9F0-4847-87C5-0CA88766606C}" destId="{ED9FBE4C-A8F6-4C43-A36F-56BA41C1D7B5}" srcOrd="0" destOrd="0" presId="urn:microsoft.com/office/officeart/2005/8/layout/chevron1"/>
    <dgm:cxn modelId="{44D629E5-5027-4AE0-82A5-305D62D8FA62}" type="presParOf" srcId="{F1F20CD0-E9F0-4847-87C5-0CA88766606C}" destId="{1DF28266-320A-48EF-98DA-EF84D4DAFC13}" srcOrd="1" destOrd="0" presId="urn:microsoft.com/office/officeart/2005/8/layout/chevron1"/>
    <dgm:cxn modelId="{B95D9ED9-B9F4-494E-9CD0-8BAC4EC46109}" type="presParOf" srcId="{F1F20CD0-E9F0-4847-87C5-0CA88766606C}" destId="{FF54003B-C294-4C6E-8148-E284CB1CB8AD}" srcOrd="2" destOrd="0" presId="urn:microsoft.com/office/officeart/2005/8/layout/chevron1"/>
    <dgm:cxn modelId="{357D7819-AD7C-4471-896C-12741B4406EE}" type="presParOf" srcId="{F1F20CD0-E9F0-4847-87C5-0CA88766606C}" destId="{8DB432F7-EEDD-46AB-B284-1BF6DFF0886E}" srcOrd="3" destOrd="0" presId="urn:microsoft.com/office/officeart/2005/8/layout/chevron1"/>
    <dgm:cxn modelId="{195CEA52-0234-4F59-9027-65DC7FAB1E6D}" type="presParOf" srcId="{F1F20CD0-E9F0-4847-87C5-0CA88766606C}" destId="{B43DE1D0-374D-4BB6-8E6D-FB3451106A5F}" srcOrd="4" destOrd="0" presId="urn:microsoft.com/office/officeart/2005/8/layout/chevron1"/>
    <dgm:cxn modelId="{D71077EB-9274-4083-BAE3-34E507B86882}" type="presParOf" srcId="{F1F20CD0-E9F0-4847-87C5-0CA88766606C}" destId="{939E1E19-57BA-440D-8423-30BD7C5A0E60}" srcOrd="5" destOrd="0" presId="urn:microsoft.com/office/officeart/2005/8/layout/chevron1"/>
    <dgm:cxn modelId="{CC2DA315-314F-46BA-B702-55F3F4B026C1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FF000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1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st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FF000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2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nd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FF000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3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rd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FF000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4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70107E-A2B4-48FC-9ED7-54A57C92992A}" type="presOf" srcId="{06EC8E62-B39C-46DE-872B-A8CD198776B0}" destId="{42A310FE-AD9F-4879-9441-4800D7E2430D}" srcOrd="0" destOrd="0" presId="urn:microsoft.com/office/officeart/2005/8/layout/chevron1"/>
    <dgm:cxn modelId="{E6984CF8-4A58-4DCB-A764-EC6E81B8797E}" type="presOf" srcId="{EFD7BC1C-398D-4270-9ACF-68D5A2F20A28}" destId="{F1F20CD0-E9F0-4847-87C5-0CA88766606C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7DCAAAB8-BFF9-43E0-8993-1020134F39A2}" type="presOf" srcId="{331B318F-F57E-4B6A-BFD2-25788EE27933}" destId="{ED9FBE4C-A8F6-4C43-A36F-56BA41C1D7B5}" srcOrd="0" destOrd="0" presId="urn:microsoft.com/office/officeart/2005/8/layout/chevron1"/>
    <dgm:cxn modelId="{31F96651-92E4-47BA-9270-86C73C9CD0F5}" type="presOf" srcId="{C6F8B150-4C8B-428F-AA10-1E23D3F8B878}" destId="{FF54003B-C294-4C6E-8148-E284CB1CB8AD}" srcOrd="0" destOrd="0" presId="urn:microsoft.com/office/officeart/2005/8/layout/chevron1"/>
    <dgm:cxn modelId="{DCD42C37-4EA1-4F48-B280-58310EFF11AF}" type="presOf" srcId="{88531A51-B6E1-41B4-8FFB-696AF9AD1A38}" destId="{B43DE1D0-374D-4BB6-8E6D-FB3451106A5F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F0C4B969-AFB0-45F7-B1A3-253BE3DD0839}" type="presParOf" srcId="{F1F20CD0-E9F0-4847-87C5-0CA88766606C}" destId="{ED9FBE4C-A8F6-4C43-A36F-56BA41C1D7B5}" srcOrd="0" destOrd="0" presId="urn:microsoft.com/office/officeart/2005/8/layout/chevron1"/>
    <dgm:cxn modelId="{D5C3F557-E2E0-4DC3-8E70-4A321054EE96}" type="presParOf" srcId="{F1F20CD0-E9F0-4847-87C5-0CA88766606C}" destId="{1DF28266-320A-48EF-98DA-EF84D4DAFC13}" srcOrd="1" destOrd="0" presId="urn:microsoft.com/office/officeart/2005/8/layout/chevron1"/>
    <dgm:cxn modelId="{0B499CA9-814B-4026-8F4E-5D26D8224B92}" type="presParOf" srcId="{F1F20CD0-E9F0-4847-87C5-0CA88766606C}" destId="{FF54003B-C294-4C6E-8148-E284CB1CB8AD}" srcOrd="2" destOrd="0" presId="urn:microsoft.com/office/officeart/2005/8/layout/chevron1"/>
    <dgm:cxn modelId="{6ECA16BC-CA42-491D-9B6A-436083985292}" type="presParOf" srcId="{F1F20CD0-E9F0-4847-87C5-0CA88766606C}" destId="{8DB432F7-EEDD-46AB-B284-1BF6DFF0886E}" srcOrd="3" destOrd="0" presId="urn:microsoft.com/office/officeart/2005/8/layout/chevron1"/>
    <dgm:cxn modelId="{368CB122-7011-421E-A686-9905B5254DFD}" type="presParOf" srcId="{F1F20CD0-E9F0-4847-87C5-0CA88766606C}" destId="{B43DE1D0-374D-4BB6-8E6D-FB3451106A5F}" srcOrd="4" destOrd="0" presId="urn:microsoft.com/office/officeart/2005/8/layout/chevron1"/>
    <dgm:cxn modelId="{1F377049-1528-45F9-A0BE-64F253C8C950}" type="presParOf" srcId="{F1F20CD0-E9F0-4847-87C5-0CA88766606C}" destId="{939E1E19-57BA-440D-8423-30BD7C5A0E60}" srcOrd="5" destOrd="0" presId="urn:microsoft.com/office/officeart/2005/8/layout/chevron1"/>
    <dgm:cxn modelId="{5026E927-9702-4EEB-8F94-23A026AD8372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00B05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5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00B05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6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00B05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7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00B05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8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FC4C7C-C197-4BC4-AADE-126702934340}" type="presOf" srcId="{06EC8E62-B39C-46DE-872B-A8CD198776B0}" destId="{42A310FE-AD9F-4879-9441-4800D7E2430D}" srcOrd="0" destOrd="0" presId="urn:microsoft.com/office/officeart/2005/8/layout/chevron1"/>
    <dgm:cxn modelId="{72264F6D-7973-4FC7-89AB-118CEE5B2DDD}" type="presOf" srcId="{331B318F-F57E-4B6A-BFD2-25788EE27933}" destId="{ED9FBE4C-A8F6-4C43-A36F-56BA41C1D7B5}" srcOrd="0" destOrd="0" presId="urn:microsoft.com/office/officeart/2005/8/layout/chevron1"/>
    <dgm:cxn modelId="{E62A4510-4168-4501-87DA-37FDDAA71BFD}" type="presOf" srcId="{EFD7BC1C-398D-4270-9ACF-68D5A2F20A28}" destId="{F1F20CD0-E9F0-4847-87C5-0CA88766606C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D76C176D-A74E-40CB-8A27-5B135F866130}" type="presOf" srcId="{C6F8B150-4C8B-428F-AA10-1E23D3F8B878}" destId="{FF54003B-C294-4C6E-8148-E284CB1CB8AD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0FDAAEC5-14FC-4210-ACFD-5D7B25238DD5}" type="presOf" srcId="{88531A51-B6E1-41B4-8FFB-696AF9AD1A38}" destId="{B43DE1D0-374D-4BB6-8E6D-FB3451106A5F}" srcOrd="0" destOrd="0" presId="urn:microsoft.com/office/officeart/2005/8/layout/chevron1"/>
    <dgm:cxn modelId="{91814CD2-4FFF-42D2-ABAA-38BA8B5E94EA}" type="presParOf" srcId="{F1F20CD0-E9F0-4847-87C5-0CA88766606C}" destId="{ED9FBE4C-A8F6-4C43-A36F-56BA41C1D7B5}" srcOrd="0" destOrd="0" presId="urn:microsoft.com/office/officeart/2005/8/layout/chevron1"/>
    <dgm:cxn modelId="{055827FC-4638-493F-AC9D-10DBEEFBA6F1}" type="presParOf" srcId="{F1F20CD0-E9F0-4847-87C5-0CA88766606C}" destId="{1DF28266-320A-48EF-98DA-EF84D4DAFC13}" srcOrd="1" destOrd="0" presId="urn:microsoft.com/office/officeart/2005/8/layout/chevron1"/>
    <dgm:cxn modelId="{5C3BD5A5-3336-471E-B4E6-10911A1A04EF}" type="presParOf" srcId="{F1F20CD0-E9F0-4847-87C5-0CA88766606C}" destId="{FF54003B-C294-4C6E-8148-E284CB1CB8AD}" srcOrd="2" destOrd="0" presId="urn:microsoft.com/office/officeart/2005/8/layout/chevron1"/>
    <dgm:cxn modelId="{63FF2AFF-2FF7-4D7F-B99E-82A768A995B9}" type="presParOf" srcId="{F1F20CD0-E9F0-4847-87C5-0CA88766606C}" destId="{8DB432F7-EEDD-46AB-B284-1BF6DFF0886E}" srcOrd="3" destOrd="0" presId="urn:microsoft.com/office/officeart/2005/8/layout/chevron1"/>
    <dgm:cxn modelId="{5A36E214-134F-44F2-BD7B-45F773BB909B}" type="presParOf" srcId="{F1F20CD0-E9F0-4847-87C5-0CA88766606C}" destId="{B43DE1D0-374D-4BB6-8E6D-FB3451106A5F}" srcOrd="4" destOrd="0" presId="urn:microsoft.com/office/officeart/2005/8/layout/chevron1"/>
    <dgm:cxn modelId="{D2034BCB-5607-4223-9011-FB873DD709DF}" type="presParOf" srcId="{F1F20CD0-E9F0-4847-87C5-0CA88766606C}" destId="{939E1E19-57BA-440D-8423-30BD7C5A0E60}" srcOrd="5" destOrd="0" presId="urn:microsoft.com/office/officeart/2005/8/layout/chevron1"/>
    <dgm:cxn modelId="{0F3585E7-7BBF-4ED0-95A7-326304AF1956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chemeClr val="accent1"/>
        </a:solidFill>
      </dgm:spPr>
      <dgm:t>
        <a:bodyPr/>
        <a:lstStyle/>
        <a:p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9</a:t>
          </a:r>
          <a:r>
            <a:rPr lang="en-US" sz="40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0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chemeClr val="accent1"/>
        </a:solidFill>
      </dgm:spPr>
      <dgm:t>
        <a:bodyPr/>
        <a:lstStyle/>
        <a:p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10</a:t>
          </a:r>
          <a:r>
            <a:rPr lang="en-US" sz="40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0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chemeClr val="accent1"/>
        </a:solidFill>
      </dgm:spPr>
      <dgm:t>
        <a:bodyPr/>
        <a:lstStyle/>
        <a:p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11</a:t>
          </a:r>
          <a:r>
            <a:rPr lang="en-US" sz="40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0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chemeClr val="accent1"/>
        </a:solidFill>
      </dgm:spPr>
      <dgm:t>
        <a:bodyPr/>
        <a:lstStyle/>
        <a:p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12</a:t>
          </a:r>
          <a:r>
            <a:rPr lang="en-US" sz="40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0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FAC633-EE30-453F-A6F5-B78D8246B46C}" type="presOf" srcId="{EFD7BC1C-398D-4270-9ACF-68D5A2F20A28}" destId="{F1F20CD0-E9F0-4847-87C5-0CA88766606C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1245E7DD-3D38-4B42-A1BD-C945D3202AA2}" type="presOf" srcId="{06EC8E62-B39C-46DE-872B-A8CD198776B0}" destId="{42A310FE-AD9F-4879-9441-4800D7E2430D}" srcOrd="0" destOrd="0" presId="urn:microsoft.com/office/officeart/2005/8/layout/chevron1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1588BEF2-747B-4FA4-A80E-26425434C43E}" type="presOf" srcId="{88531A51-B6E1-41B4-8FFB-696AF9AD1A38}" destId="{B43DE1D0-374D-4BB6-8E6D-FB3451106A5F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9D2116A0-1064-49F0-9C45-425B39E83BC6}" type="presOf" srcId="{331B318F-F57E-4B6A-BFD2-25788EE27933}" destId="{ED9FBE4C-A8F6-4C43-A36F-56BA41C1D7B5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42FE8CA9-F824-4849-89BF-4563071F3E78}" type="presOf" srcId="{C6F8B150-4C8B-428F-AA10-1E23D3F8B878}" destId="{FF54003B-C294-4C6E-8148-E284CB1CB8AD}" srcOrd="0" destOrd="0" presId="urn:microsoft.com/office/officeart/2005/8/layout/chevron1"/>
    <dgm:cxn modelId="{FC621ED2-708B-4D38-938B-ECAFFE188A58}" type="presParOf" srcId="{F1F20CD0-E9F0-4847-87C5-0CA88766606C}" destId="{ED9FBE4C-A8F6-4C43-A36F-56BA41C1D7B5}" srcOrd="0" destOrd="0" presId="urn:microsoft.com/office/officeart/2005/8/layout/chevron1"/>
    <dgm:cxn modelId="{142CA9E6-2088-4583-93E3-37A4E89464F4}" type="presParOf" srcId="{F1F20CD0-E9F0-4847-87C5-0CA88766606C}" destId="{1DF28266-320A-48EF-98DA-EF84D4DAFC13}" srcOrd="1" destOrd="0" presId="urn:microsoft.com/office/officeart/2005/8/layout/chevron1"/>
    <dgm:cxn modelId="{EA297423-3C69-4DC9-BAF1-0B5122AFF5DC}" type="presParOf" srcId="{F1F20CD0-E9F0-4847-87C5-0CA88766606C}" destId="{FF54003B-C294-4C6E-8148-E284CB1CB8AD}" srcOrd="2" destOrd="0" presId="urn:microsoft.com/office/officeart/2005/8/layout/chevron1"/>
    <dgm:cxn modelId="{6993EB01-9B03-4CF1-9D7B-3BF1B3ADA921}" type="presParOf" srcId="{F1F20CD0-E9F0-4847-87C5-0CA88766606C}" destId="{8DB432F7-EEDD-46AB-B284-1BF6DFF0886E}" srcOrd="3" destOrd="0" presId="urn:microsoft.com/office/officeart/2005/8/layout/chevron1"/>
    <dgm:cxn modelId="{EAF69CE5-8F12-40F9-B0A8-B43A06D29EF1}" type="presParOf" srcId="{F1F20CD0-E9F0-4847-87C5-0CA88766606C}" destId="{B43DE1D0-374D-4BB6-8E6D-FB3451106A5F}" srcOrd="4" destOrd="0" presId="urn:microsoft.com/office/officeart/2005/8/layout/chevron1"/>
    <dgm:cxn modelId="{07267E36-AF22-4521-90D7-AB421DC1CB6E}" type="presParOf" srcId="{F1F20CD0-E9F0-4847-87C5-0CA88766606C}" destId="{939E1E19-57BA-440D-8423-30BD7C5A0E60}" srcOrd="5" destOrd="0" presId="urn:microsoft.com/office/officeart/2005/8/layout/chevron1"/>
    <dgm:cxn modelId="{4708644E-5EF7-4775-BFDA-860BB69A5B22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15F084-D7E7-4E02-8F88-9FB7024E102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11C1C4-C403-4EE7-AA85-2E52F54C7731}">
      <dgm:prSet phldrT="[Text]" phldr="1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AACE0BC7-F594-41B2-955A-56656436679A}" type="parTrans" cxnId="{E7656565-F6DC-4F34-A858-1EF29C575058}">
      <dgm:prSet/>
      <dgm:spPr/>
      <dgm:t>
        <a:bodyPr/>
        <a:lstStyle/>
        <a:p>
          <a:endParaRPr lang="en-US"/>
        </a:p>
      </dgm:t>
    </dgm:pt>
    <dgm:pt modelId="{B002708E-BB1B-4887-880C-813E3B2F962A}" type="sibTrans" cxnId="{E7656565-F6DC-4F34-A858-1EF29C575058}">
      <dgm:prSet/>
      <dgm:spPr/>
      <dgm:t>
        <a:bodyPr/>
        <a:lstStyle/>
        <a:p>
          <a:endParaRPr lang="en-US"/>
        </a:p>
      </dgm:t>
    </dgm:pt>
    <dgm:pt modelId="{39AE5C11-D197-4FAE-A74A-E6F46B256FFC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128ppl (Around </a:t>
          </a:r>
          <a:r>
            <a:rPr lang="en-US" sz="2000" b="1" i="0" dirty="0" smtClean="0">
              <a:solidFill>
                <a:srgbClr val="FF0000"/>
              </a:solidFill>
              <a:latin typeface="微軟正黑體" pitchFamily="18" charset="0"/>
            </a:rPr>
            <a:t>10-11</a:t>
          </a: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 people</a:t>
          </a:r>
          <a:r>
            <a:rPr lang="en-US" altLang="zh-TW" sz="2000" b="1" i="0" dirty="0" smtClean="0">
              <a:solidFill>
                <a:srgbClr val="000000"/>
              </a:solidFill>
              <a:latin typeface="微軟正黑體" pitchFamily="18" charset="0"/>
            </a:rPr>
            <a:t>/</a:t>
          </a: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week, </a:t>
          </a:r>
          <a:r>
            <a:rPr lang="en-US" sz="2000" b="1" i="0" dirty="0" smtClean="0">
              <a:solidFill>
                <a:srgbClr val="FF0000"/>
              </a:solidFill>
              <a:latin typeface="微軟正黑體" pitchFamily="18" charset="0"/>
            </a:rPr>
            <a:t>1.7 </a:t>
          </a: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people</a:t>
          </a:r>
          <a:r>
            <a:rPr lang="en-US" altLang="zh-TW" sz="2000" b="1" i="0" dirty="0" smtClean="0">
              <a:solidFill>
                <a:srgbClr val="000000"/>
              </a:solidFill>
              <a:latin typeface="微軟正黑體" pitchFamily="18" charset="0"/>
            </a:rPr>
            <a:t>/</a:t>
          </a: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day)</a:t>
          </a:r>
        </a:p>
      </dgm:t>
    </dgm:pt>
    <dgm:pt modelId="{DD6790B0-9D59-404F-88DA-6C86008E4C00}" type="parTrans" cxnId="{1FBF731B-7750-4F57-BB7F-9F6297294B5D}">
      <dgm:prSet/>
      <dgm:spPr/>
      <dgm:t>
        <a:bodyPr/>
        <a:lstStyle/>
        <a:p>
          <a:endParaRPr lang="en-US"/>
        </a:p>
      </dgm:t>
    </dgm:pt>
    <dgm:pt modelId="{006EF1F5-22ED-4AD2-9D9F-7E3F3266CA7F}" type="sibTrans" cxnId="{1FBF731B-7750-4F57-BB7F-9F6297294B5D}">
      <dgm:prSet/>
      <dgm:spPr/>
      <dgm:t>
        <a:bodyPr/>
        <a:lstStyle/>
        <a:p>
          <a:endParaRPr lang="en-US"/>
        </a:p>
      </dgm:t>
    </dgm:pt>
    <dgm:pt modelId="{F848CCDE-F872-4AC2-B020-B41692253839}">
      <dgm:prSet phldrT="[Text]" phldr="1"/>
      <dgm:spPr>
        <a:solidFill>
          <a:srgbClr val="FFFF00"/>
        </a:solidFill>
      </dgm:spPr>
      <dgm:t>
        <a:bodyPr/>
        <a:lstStyle/>
        <a:p>
          <a:endParaRPr lang="en-US" dirty="0"/>
        </a:p>
      </dgm:t>
    </dgm:pt>
    <dgm:pt modelId="{7AFD8114-0AB9-4CD5-87C5-E7D8FDE537AA}" type="parTrans" cxnId="{651D5D75-AA1B-4E19-BFA9-992EB2C90434}">
      <dgm:prSet/>
      <dgm:spPr/>
      <dgm:t>
        <a:bodyPr/>
        <a:lstStyle/>
        <a:p>
          <a:endParaRPr lang="en-US"/>
        </a:p>
      </dgm:t>
    </dgm:pt>
    <dgm:pt modelId="{F92A6F91-D010-47B7-BDEB-3A231E3494F3}" type="sibTrans" cxnId="{651D5D75-AA1B-4E19-BFA9-992EB2C90434}">
      <dgm:prSet/>
      <dgm:spPr/>
      <dgm:t>
        <a:bodyPr/>
        <a:lstStyle/>
        <a:p>
          <a:endParaRPr lang="en-US"/>
        </a:p>
      </dgm:t>
    </dgm:pt>
    <dgm:pt modelId="{F791240E-C305-4D05-A886-A1C31AA16851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Make Appointment, show plan, shop.com</a:t>
          </a:r>
        </a:p>
      </dgm:t>
    </dgm:pt>
    <dgm:pt modelId="{0DFF0E38-DCFE-4008-B5A4-7079E50A280D}" type="parTrans" cxnId="{8E40B485-CEBB-4FCF-B802-E3DEA69EA148}">
      <dgm:prSet/>
      <dgm:spPr/>
      <dgm:t>
        <a:bodyPr/>
        <a:lstStyle/>
        <a:p>
          <a:endParaRPr lang="en-US"/>
        </a:p>
      </dgm:t>
    </dgm:pt>
    <dgm:pt modelId="{0DDF5A15-574E-4A69-8287-4176B4A57113}" type="sibTrans" cxnId="{8E40B485-CEBB-4FCF-B802-E3DEA69EA148}">
      <dgm:prSet/>
      <dgm:spPr/>
      <dgm:t>
        <a:bodyPr/>
        <a:lstStyle/>
        <a:p>
          <a:endParaRPr lang="en-US"/>
        </a:p>
      </dgm:t>
    </dgm:pt>
    <dgm:pt modelId="{48CAC113-D719-4ACA-9355-2A5F1ECD911E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32 people (Around </a:t>
          </a:r>
          <a:r>
            <a:rPr lang="en-US" sz="2000" b="1" i="0" dirty="0" smtClean="0">
              <a:solidFill>
                <a:srgbClr val="FF0000"/>
              </a:solidFill>
              <a:latin typeface="微軟正黑體" pitchFamily="18" charset="0"/>
            </a:rPr>
            <a:t>2.6</a:t>
          </a: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 people per week)</a:t>
          </a:r>
        </a:p>
      </dgm:t>
    </dgm:pt>
    <dgm:pt modelId="{07C522C6-0B26-40CE-B33C-4A63CAB70F61}" type="parTrans" cxnId="{26EE8B97-79E6-4871-B5A4-134F7884077E}">
      <dgm:prSet/>
      <dgm:spPr/>
      <dgm:t>
        <a:bodyPr/>
        <a:lstStyle/>
        <a:p>
          <a:endParaRPr lang="en-US"/>
        </a:p>
      </dgm:t>
    </dgm:pt>
    <dgm:pt modelId="{5C3C0D28-DC21-431D-9D1C-9C2374CD3D61}" type="sibTrans" cxnId="{26EE8B97-79E6-4871-B5A4-134F7884077E}">
      <dgm:prSet/>
      <dgm:spPr/>
      <dgm:t>
        <a:bodyPr/>
        <a:lstStyle/>
        <a:p>
          <a:endParaRPr lang="en-US"/>
        </a:p>
      </dgm:t>
    </dgm:pt>
    <dgm:pt modelId="{583D4FBF-B4B7-4F25-ADED-0F8CEB1D95DD}">
      <dgm:prSet phldrT="[Text]" phldr="1"/>
      <dgm:spPr>
        <a:solidFill>
          <a:schemeClr val="accent1"/>
        </a:solidFill>
      </dgm:spPr>
      <dgm:t>
        <a:bodyPr/>
        <a:lstStyle/>
        <a:p>
          <a:endParaRPr lang="en-US" dirty="0"/>
        </a:p>
      </dgm:t>
    </dgm:pt>
    <dgm:pt modelId="{26FECEF0-3CD6-470A-AFA2-ECAE660AF9C5}" type="parTrans" cxnId="{A82FD754-6A6A-49E0-8DA6-4AD931019AFB}">
      <dgm:prSet/>
      <dgm:spPr/>
      <dgm:t>
        <a:bodyPr/>
        <a:lstStyle/>
        <a:p>
          <a:endParaRPr lang="en-US"/>
        </a:p>
      </dgm:t>
    </dgm:pt>
    <dgm:pt modelId="{B2486532-4D4F-4B7F-87FB-CB61E4C0A39E}" type="sibTrans" cxnId="{A82FD754-6A6A-49E0-8DA6-4AD931019AFB}">
      <dgm:prSet/>
      <dgm:spPr/>
      <dgm:t>
        <a:bodyPr/>
        <a:lstStyle/>
        <a:p>
          <a:endParaRPr lang="en-US"/>
        </a:p>
      </dgm:t>
    </dgm:pt>
    <dgm:pt modelId="{3D9A4EA1-B8BE-4AE2-9E90-D62CF595253C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8 people (Around </a:t>
          </a:r>
          <a:r>
            <a:rPr lang="en-US" sz="2000" b="1" i="0" dirty="0" smtClean="0">
              <a:solidFill>
                <a:srgbClr val="FF0000"/>
              </a:solidFill>
              <a:latin typeface="微軟正黑體" pitchFamily="18" charset="0"/>
            </a:rPr>
            <a:t>0.66</a:t>
          </a: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 people per week)</a:t>
          </a:r>
        </a:p>
      </dgm:t>
    </dgm:pt>
    <dgm:pt modelId="{478D928A-02B4-4975-A1E8-68E1574E6E2E}" type="parTrans" cxnId="{E6FCE883-9F42-4CD8-8AE0-4D6D2797FB51}">
      <dgm:prSet/>
      <dgm:spPr/>
      <dgm:t>
        <a:bodyPr/>
        <a:lstStyle/>
        <a:p>
          <a:endParaRPr lang="en-US"/>
        </a:p>
      </dgm:t>
    </dgm:pt>
    <dgm:pt modelId="{8AD3D019-04DB-4B46-A5D0-65A6B68463A8}" type="sibTrans" cxnId="{E6FCE883-9F42-4CD8-8AE0-4D6D2797FB51}">
      <dgm:prSet/>
      <dgm:spPr/>
      <dgm:t>
        <a:bodyPr/>
        <a:lstStyle/>
        <a:p>
          <a:endParaRPr lang="en-US"/>
        </a:p>
      </dgm:t>
    </dgm:pt>
    <dgm:pt modelId="{F6E080CA-F7F4-4E62-9035-1F0FAE2949B4}">
      <dgm:prSet phldrT="[Text]"/>
      <dgm:spPr>
        <a:solidFill>
          <a:srgbClr val="00B050"/>
        </a:solidFill>
      </dgm:spPr>
      <dgm:t>
        <a:bodyPr/>
        <a:lstStyle/>
        <a:p>
          <a:endParaRPr lang="en-US" dirty="0"/>
        </a:p>
      </dgm:t>
    </dgm:pt>
    <dgm:pt modelId="{FDEF28A8-8D99-4234-92CB-1E7A307F2888}" type="parTrans" cxnId="{FD50C04D-86D2-4EE8-B138-CA58D9597430}">
      <dgm:prSet/>
      <dgm:spPr/>
      <dgm:t>
        <a:bodyPr/>
        <a:lstStyle/>
        <a:p>
          <a:endParaRPr lang="en-US"/>
        </a:p>
      </dgm:t>
    </dgm:pt>
    <dgm:pt modelId="{81A40A98-8A64-49F3-B127-0333D7D9D6E1}" type="sibTrans" cxnId="{FD50C04D-86D2-4EE8-B138-CA58D9597430}">
      <dgm:prSet/>
      <dgm:spPr/>
      <dgm:t>
        <a:bodyPr/>
        <a:lstStyle/>
        <a:p>
          <a:endParaRPr lang="en-US"/>
        </a:p>
      </dgm:t>
    </dgm:pt>
    <dgm:pt modelId="{95EF4DBD-AEF1-4989-AFCF-86C16D67A98D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Successful Sponsorship</a:t>
          </a:r>
        </a:p>
      </dgm:t>
    </dgm:pt>
    <dgm:pt modelId="{BCFFCBE0-2262-4E6D-978C-B77A94DA5AA3}" type="parTrans" cxnId="{6BDCA9B4-4D9C-4340-8EC2-079C532F8B6B}">
      <dgm:prSet/>
      <dgm:spPr/>
      <dgm:t>
        <a:bodyPr/>
        <a:lstStyle/>
        <a:p>
          <a:endParaRPr lang="en-US"/>
        </a:p>
      </dgm:t>
    </dgm:pt>
    <dgm:pt modelId="{D91A8A80-7E37-4B4C-AA2B-EA6E4FFFBB6F}" type="sibTrans" cxnId="{6BDCA9B4-4D9C-4340-8EC2-079C532F8B6B}">
      <dgm:prSet/>
      <dgm:spPr/>
      <dgm:t>
        <a:bodyPr/>
        <a:lstStyle/>
        <a:p>
          <a:endParaRPr lang="en-US"/>
        </a:p>
      </dgm:t>
    </dgm:pt>
    <dgm:pt modelId="{29D06CA8-0C3F-444E-961F-49E95101348B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sz="2000" b="1" i="0" dirty="0" smtClean="0">
              <a:solidFill>
                <a:srgbClr val="FF0000"/>
              </a:solidFill>
              <a:latin typeface="微軟正黑體" pitchFamily="18" charset="0"/>
            </a:rPr>
            <a:t>2</a:t>
          </a:r>
          <a:r>
            <a:rPr lang="zh-TW" altLang="en-US" sz="2000" b="1" i="0" dirty="0" smtClean="0">
              <a:solidFill>
                <a:srgbClr val="FF0000"/>
              </a:solidFill>
              <a:latin typeface="微軟正黑體" pitchFamily="18" charset="0"/>
            </a:rPr>
            <a:t> </a:t>
          </a: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people</a:t>
          </a:r>
        </a:p>
      </dgm:t>
    </dgm:pt>
    <dgm:pt modelId="{A7DA8976-85C5-46D9-B786-9539BE6E976F}" type="parTrans" cxnId="{5AE424E1-AFD7-4914-A8A5-2C63E8676E39}">
      <dgm:prSet/>
      <dgm:spPr/>
      <dgm:t>
        <a:bodyPr/>
        <a:lstStyle/>
        <a:p>
          <a:endParaRPr lang="en-US"/>
        </a:p>
      </dgm:t>
    </dgm:pt>
    <dgm:pt modelId="{BF08E44A-F2B1-48D9-9AF6-20AFDC7A2C6A}" type="sibTrans" cxnId="{5AE424E1-AFD7-4914-A8A5-2C63E8676E39}">
      <dgm:prSet/>
      <dgm:spPr/>
      <dgm:t>
        <a:bodyPr/>
        <a:lstStyle/>
        <a:p>
          <a:endParaRPr lang="en-US"/>
        </a:p>
      </dgm:t>
    </dgm:pt>
    <dgm:pt modelId="{36393C6B-09C9-4C1D-AEA4-F1B2EDF4B45D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Develop a </a:t>
          </a:r>
          <a:r>
            <a:rPr lang="en-US" sz="2000" b="1" i="0" dirty="0" err="1" smtClean="0">
              <a:solidFill>
                <a:srgbClr val="000000"/>
              </a:solidFill>
              <a:latin typeface="微軟正黑體" pitchFamily="18" charset="0"/>
            </a:rPr>
            <a:t>list－Chat</a:t>
          </a: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, Approach</a:t>
          </a:r>
        </a:p>
      </dgm:t>
    </dgm:pt>
    <dgm:pt modelId="{D2E7D03C-3D57-4795-B91E-88D7C990F1A6}" type="sibTrans" cxnId="{E92FCB6C-CDDE-4DF7-AFF8-9E5C15CF137F}">
      <dgm:prSet/>
      <dgm:spPr/>
      <dgm:t>
        <a:bodyPr/>
        <a:lstStyle/>
        <a:p>
          <a:endParaRPr lang="en-US"/>
        </a:p>
      </dgm:t>
    </dgm:pt>
    <dgm:pt modelId="{096247E9-27D4-4E62-8F3D-ED340081D566}" type="parTrans" cxnId="{E92FCB6C-CDDE-4DF7-AFF8-9E5C15CF137F}">
      <dgm:prSet/>
      <dgm:spPr/>
      <dgm:t>
        <a:bodyPr/>
        <a:lstStyle/>
        <a:p>
          <a:endParaRPr lang="en-US"/>
        </a:p>
      </dgm:t>
    </dgm:pt>
    <dgm:pt modelId="{2177EDD5-8D67-48B2-B5FB-BDB6FA4751D5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sz="2000" b="1" i="0" dirty="0" smtClean="0">
              <a:solidFill>
                <a:srgbClr val="000000"/>
              </a:solidFill>
              <a:latin typeface="微軟正黑體" pitchFamily="18" charset="0"/>
            </a:rPr>
            <a:t>Attend UBP – Make sure you have tickets on hand!</a:t>
          </a:r>
        </a:p>
      </dgm:t>
    </dgm:pt>
    <dgm:pt modelId="{80E4D23B-D163-4416-BAEF-DE29B2F62BBD}" type="sibTrans" cxnId="{40250736-55A4-4E1E-AC73-BCCE323E1B76}">
      <dgm:prSet/>
      <dgm:spPr/>
      <dgm:t>
        <a:bodyPr/>
        <a:lstStyle/>
        <a:p>
          <a:endParaRPr lang="en-US"/>
        </a:p>
      </dgm:t>
    </dgm:pt>
    <dgm:pt modelId="{A075A92B-D2F9-41A1-83C5-537BC7D2408A}" type="parTrans" cxnId="{40250736-55A4-4E1E-AC73-BCCE323E1B76}">
      <dgm:prSet/>
      <dgm:spPr/>
      <dgm:t>
        <a:bodyPr/>
        <a:lstStyle/>
        <a:p>
          <a:endParaRPr lang="en-US"/>
        </a:p>
      </dgm:t>
    </dgm:pt>
    <dgm:pt modelId="{DC399102-0E14-4BD2-8877-78CA0A482531}" type="pres">
      <dgm:prSet presAssocID="{AF15F084-D7E7-4E02-8F88-9FB7024E10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F9A958-2A30-4DDA-9127-28C7C6D46C59}" type="pres">
      <dgm:prSet presAssocID="{CF11C1C4-C403-4EE7-AA85-2E52F54C7731}" presName="composite" presStyleCnt="0"/>
      <dgm:spPr/>
    </dgm:pt>
    <dgm:pt modelId="{42381B47-B0A7-40B0-83E2-F772FBBA683D}" type="pres">
      <dgm:prSet presAssocID="{CF11C1C4-C403-4EE7-AA85-2E52F54C773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FCA00-AAAF-4DA7-80E9-C9D28CF80114}" type="pres">
      <dgm:prSet presAssocID="{CF11C1C4-C403-4EE7-AA85-2E52F54C7731}" presName="descendantText" presStyleLbl="alignAcc1" presStyleIdx="0" presStyleCnt="4" custScaleY="158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864E1-13B5-473F-8823-F518A0E48817}" type="pres">
      <dgm:prSet presAssocID="{B002708E-BB1B-4887-880C-813E3B2F962A}" presName="sp" presStyleCnt="0"/>
      <dgm:spPr/>
    </dgm:pt>
    <dgm:pt modelId="{ACE9171C-F281-45EC-BD7A-E8AB986915EE}" type="pres">
      <dgm:prSet presAssocID="{F848CCDE-F872-4AC2-B020-B41692253839}" presName="composite" presStyleCnt="0"/>
      <dgm:spPr/>
    </dgm:pt>
    <dgm:pt modelId="{FB113401-EA21-4849-96A8-7A2BA31CCDBE}" type="pres">
      <dgm:prSet presAssocID="{F848CCDE-F872-4AC2-B020-B4169225383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370C5-B7AE-428D-8B98-63E4BFEBCC5C}" type="pres">
      <dgm:prSet presAssocID="{F848CCDE-F872-4AC2-B020-B41692253839}" presName="descendantText" presStyleLbl="alignAcc1" presStyleIdx="1" presStyleCnt="4" custScaleY="14823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5B9077-B37C-4B14-9B69-F51044CFCC37}" type="pres">
      <dgm:prSet presAssocID="{F92A6F91-D010-47B7-BDEB-3A231E3494F3}" presName="sp" presStyleCnt="0"/>
      <dgm:spPr/>
    </dgm:pt>
    <dgm:pt modelId="{2357F1E3-A987-4E23-B2DB-BA8FF9BF4448}" type="pres">
      <dgm:prSet presAssocID="{583D4FBF-B4B7-4F25-ADED-0F8CEB1D95DD}" presName="composite" presStyleCnt="0"/>
      <dgm:spPr/>
    </dgm:pt>
    <dgm:pt modelId="{8EF07A0A-0FF8-48C9-9655-90A6A8AF1F59}" type="pres">
      <dgm:prSet presAssocID="{583D4FBF-B4B7-4F25-ADED-0F8CEB1D95D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99A5E8-A16B-43DA-9E02-6CA6FD3E5766}" type="pres">
      <dgm:prSet presAssocID="{583D4FBF-B4B7-4F25-ADED-0F8CEB1D95DD}" presName="descendantText" presStyleLbl="alignAcc1" presStyleIdx="2" presStyleCnt="4" custScaleY="1407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9B51B-1DCD-45BF-85C2-FB7E9A65D8DD}" type="pres">
      <dgm:prSet presAssocID="{B2486532-4D4F-4B7F-87FB-CB61E4C0A39E}" presName="sp" presStyleCnt="0"/>
      <dgm:spPr/>
    </dgm:pt>
    <dgm:pt modelId="{5C967122-3E8C-4367-B5EE-48DC514B3346}" type="pres">
      <dgm:prSet presAssocID="{F6E080CA-F7F4-4E62-9035-1F0FAE2949B4}" presName="composite" presStyleCnt="0"/>
      <dgm:spPr/>
    </dgm:pt>
    <dgm:pt modelId="{B6E263DF-8B16-4315-8ECE-2ABC5FACC2E6}" type="pres">
      <dgm:prSet presAssocID="{F6E080CA-F7F4-4E62-9035-1F0FAE2949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94F10-3F67-46E3-8DE3-A3FA49ACB438}" type="pres">
      <dgm:prSet presAssocID="{F6E080CA-F7F4-4E62-9035-1F0FAE2949B4}" presName="descendantText" presStyleLbl="alignAcc1" presStyleIdx="3" presStyleCnt="4" custScaleY="135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E424E1-AFD7-4914-A8A5-2C63E8676E39}" srcId="{F6E080CA-F7F4-4E62-9035-1F0FAE2949B4}" destId="{29D06CA8-0C3F-444E-961F-49E95101348B}" srcOrd="1" destOrd="0" parTransId="{A7DA8976-85C5-46D9-B786-9539BE6E976F}" sibTransId="{BF08E44A-F2B1-48D9-9AF6-20AFDC7A2C6A}"/>
    <dgm:cxn modelId="{0BFF4F01-1E98-4FA0-A5D8-A82AF89C612A}" type="presOf" srcId="{CF11C1C4-C403-4EE7-AA85-2E52F54C7731}" destId="{42381B47-B0A7-40B0-83E2-F772FBBA683D}" srcOrd="0" destOrd="0" presId="urn:microsoft.com/office/officeart/2005/8/layout/chevron2"/>
    <dgm:cxn modelId="{A82FD754-6A6A-49E0-8DA6-4AD931019AFB}" srcId="{AF15F084-D7E7-4E02-8F88-9FB7024E1028}" destId="{583D4FBF-B4B7-4F25-ADED-0F8CEB1D95DD}" srcOrd="2" destOrd="0" parTransId="{26FECEF0-3CD6-470A-AFA2-ECAE660AF9C5}" sibTransId="{B2486532-4D4F-4B7F-87FB-CB61E4C0A39E}"/>
    <dgm:cxn modelId="{E7656565-F6DC-4F34-A858-1EF29C575058}" srcId="{AF15F084-D7E7-4E02-8F88-9FB7024E1028}" destId="{CF11C1C4-C403-4EE7-AA85-2E52F54C7731}" srcOrd="0" destOrd="0" parTransId="{AACE0BC7-F594-41B2-955A-56656436679A}" sibTransId="{B002708E-BB1B-4887-880C-813E3B2F962A}"/>
    <dgm:cxn modelId="{E92FCB6C-CDDE-4DF7-AFF8-9E5C15CF137F}" srcId="{CF11C1C4-C403-4EE7-AA85-2E52F54C7731}" destId="{36393C6B-09C9-4C1D-AEA4-F1B2EDF4B45D}" srcOrd="0" destOrd="0" parTransId="{096247E9-27D4-4E62-8F3D-ED340081D566}" sibTransId="{D2E7D03C-3D57-4795-B91E-88D7C990F1A6}"/>
    <dgm:cxn modelId="{26EE8B97-79E6-4871-B5A4-134F7884077E}" srcId="{F848CCDE-F872-4AC2-B020-B41692253839}" destId="{48CAC113-D719-4ACA-9355-2A5F1ECD911E}" srcOrd="1" destOrd="0" parTransId="{07C522C6-0B26-40CE-B33C-4A63CAB70F61}" sibTransId="{5C3C0D28-DC21-431D-9D1C-9C2374CD3D61}"/>
    <dgm:cxn modelId="{FD50C04D-86D2-4EE8-B138-CA58D9597430}" srcId="{AF15F084-D7E7-4E02-8F88-9FB7024E1028}" destId="{F6E080CA-F7F4-4E62-9035-1F0FAE2949B4}" srcOrd="3" destOrd="0" parTransId="{FDEF28A8-8D99-4234-92CB-1E7A307F2888}" sibTransId="{81A40A98-8A64-49F3-B127-0333D7D9D6E1}"/>
    <dgm:cxn modelId="{8E40B485-CEBB-4FCF-B802-E3DEA69EA148}" srcId="{F848CCDE-F872-4AC2-B020-B41692253839}" destId="{F791240E-C305-4D05-A886-A1C31AA16851}" srcOrd="0" destOrd="0" parTransId="{0DFF0E38-DCFE-4008-B5A4-7079E50A280D}" sibTransId="{0DDF5A15-574E-4A69-8287-4176B4A57113}"/>
    <dgm:cxn modelId="{1FBF731B-7750-4F57-BB7F-9F6297294B5D}" srcId="{CF11C1C4-C403-4EE7-AA85-2E52F54C7731}" destId="{39AE5C11-D197-4FAE-A74A-E6F46B256FFC}" srcOrd="1" destOrd="0" parTransId="{DD6790B0-9D59-404F-88DA-6C86008E4C00}" sibTransId="{006EF1F5-22ED-4AD2-9D9F-7E3F3266CA7F}"/>
    <dgm:cxn modelId="{EC799C89-3642-477B-AB48-59BB96C20A66}" type="presOf" srcId="{3D9A4EA1-B8BE-4AE2-9E90-D62CF595253C}" destId="{6E99A5E8-A16B-43DA-9E02-6CA6FD3E5766}" srcOrd="0" destOrd="1" presId="urn:microsoft.com/office/officeart/2005/8/layout/chevron2"/>
    <dgm:cxn modelId="{651D5D75-AA1B-4E19-BFA9-992EB2C90434}" srcId="{AF15F084-D7E7-4E02-8F88-9FB7024E1028}" destId="{F848CCDE-F872-4AC2-B020-B41692253839}" srcOrd="1" destOrd="0" parTransId="{7AFD8114-0AB9-4CD5-87C5-E7D8FDE537AA}" sibTransId="{F92A6F91-D010-47B7-BDEB-3A231E3494F3}"/>
    <dgm:cxn modelId="{5996F02E-7000-4E56-9E4E-8004E58CF93D}" type="presOf" srcId="{95EF4DBD-AEF1-4989-AFCF-86C16D67A98D}" destId="{93F94F10-3F67-46E3-8DE3-A3FA49ACB438}" srcOrd="0" destOrd="0" presId="urn:microsoft.com/office/officeart/2005/8/layout/chevron2"/>
    <dgm:cxn modelId="{4262FB33-C985-407C-84EB-3637897A90DC}" type="presOf" srcId="{29D06CA8-0C3F-444E-961F-49E95101348B}" destId="{93F94F10-3F67-46E3-8DE3-A3FA49ACB438}" srcOrd="0" destOrd="1" presId="urn:microsoft.com/office/officeart/2005/8/layout/chevron2"/>
    <dgm:cxn modelId="{4A22F8ED-D1E4-45C1-B964-7180CDD5B742}" type="presOf" srcId="{F791240E-C305-4D05-A886-A1C31AA16851}" destId="{3B2370C5-B7AE-428D-8B98-63E4BFEBCC5C}" srcOrd="0" destOrd="0" presId="urn:microsoft.com/office/officeart/2005/8/layout/chevron2"/>
    <dgm:cxn modelId="{6E0C2239-29E6-44FA-A89D-B7E892376375}" type="presOf" srcId="{583D4FBF-B4B7-4F25-ADED-0F8CEB1D95DD}" destId="{8EF07A0A-0FF8-48C9-9655-90A6A8AF1F59}" srcOrd="0" destOrd="0" presId="urn:microsoft.com/office/officeart/2005/8/layout/chevron2"/>
    <dgm:cxn modelId="{40250736-55A4-4E1E-AC73-BCCE323E1B76}" srcId="{583D4FBF-B4B7-4F25-ADED-0F8CEB1D95DD}" destId="{2177EDD5-8D67-48B2-B5FB-BDB6FA4751D5}" srcOrd="0" destOrd="0" parTransId="{A075A92B-D2F9-41A1-83C5-537BC7D2408A}" sibTransId="{80E4D23B-D163-4416-BAEF-DE29B2F62BBD}"/>
    <dgm:cxn modelId="{8C5164F9-0B0E-4C13-AADA-B21084D43B37}" type="presOf" srcId="{F6E080CA-F7F4-4E62-9035-1F0FAE2949B4}" destId="{B6E263DF-8B16-4315-8ECE-2ABC5FACC2E6}" srcOrd="0" destOrd="0" presId="urn:microsoft.com/office/officeart/2005/8/layout/chevron2"/>
    <dgm:cxn modelId="{4C4AD09C-5E11-468E-937B-535C292D7D14}" type="presOf" srcId="{36393C6B-09C9-4C1D-AEA4-F1B2EDF4B45D}" destId="{888FCA00-AAAF-4DA7-80E9-C9D28CF80114}" srcOrd="0" destOrd="0" presId="urn:microsoft.com/office/officeart/2005/8/layout/chevron2"/>
    <dgm:cxn modelId="{14039839-77D8-467F-B8D2-46F34C92BE43}" type="presOf" srcId="{39AE5C11-D197-4FAE-A74A-E6F46B256FFC}" destId="{888FCA00-AAAF-4DA7-80E9-C9D28CF80114}" srcOrd="0" destOrd="1" presId="urn:microsoft.com/office/officeart/2005/8/layout/chevron2"/>
    <dgm:cxn modelId="{94DDAD25-BADE-4B63-BAC3-EFD68C770DCB}" type="presOf" srcId="{AF15F084-D7E7-4E02-8F88-9FB7024E1028}" destId="{DC399102-0E14-4BD2-8877-78CA0A482531}" srcOrd="0" destOrd="0" presId="urn:microsoft.com/office/officeart/2005/8/layout/chevron2"/>
    <dgm:cxn modelId="{74D4BE43-E9B1-4FE7-BFF5-D04C49DDAF5C}" type="presOf" srcId="{F848CCDE-F872-4AC2-B020-B41692253839}" destId="{FB113401-EA21-4849-96A8-7A2BA31CCDBE}" srcOrd="0" destOrd="0" presId="urn:microsoft.com/office/officeart/2005/8/layout/chevron2"/>
    <dgm:cxn modelId="{6BDCA9B4-4D9C-4340-8EC2-079C532F8B6B}" srcId="{F6E080CA-F7F4-4E62-9035-1F0FAE2949B4}" destId="{95EF4DBD-AEF1-4989-AFCF-86C16D67A98D}" srcOrd="0" destOrd="0" parTransId="{BCFFCBE0-2262-4E6D-978C-B77A94DA5AA3}" sibTransId="{D91A8A80-7E37-4B4C-AA2B-EA6E4FFFBB6F}"/>
    <dgm:cxn modelId="{D820FDFC-DE4F-4A4E-A58F-7DFF431C8580}" type="presOf" srcId="{48CAC113-D719-4ACA-9355-2A5F1ECD911E}" destId="{3B2370C5-B7AE-428D-8B98-63E4BFEBCC5C}" srcOrd="0" destOrd="1" presId="urn:microsoft.com/office/officeart/2005/8/layout/chevron2"/>
    <dgm:cxn modelId="{E6FCE883-9F42-4CD8-8AE0-4D6D2797FB51}" srcId="{583D4FBF-B4B7-4F25-ADED-0F8CEB1D95DD}" destId="{3D9A4EA1-B8BE-4AE2-9E90-D62CF595253C}" srcOrd="1" destOrd="0" parTransId="{478D928A-02B4-4975-A1E8-68E1574E6E2E}" sibTransId="{8AD3D019-04DB-4B46-A5D0-65A6B68463A8}"/>
    <dgm:cxn modelId="{083D9FB2-6D24-48D4-B18B-25E790D20243}" type="presOf" srcId="{2177EDD5-8D67-48B2-B5FB-BDB6FA4751D5}" destId="{6E99A5E8-A16B-43DA-9E02-6CA6FD3E5766}" srcOrd="0" destOrd="0" presId="urn:microsoft.com/office/officeart/2005/8/layout/chevron2"/>
    <dgm:cxn modelId="{0D688506-26DE-427B-926B-D86E0DC0FFDF}" type="presParOf" srcId="{DC399102-0E14-4BD2-8877-78CA0A482531}" destId="{A0F9A958-2A30-4DDA-9127-28C7C6D46C59}" srcOrd="0" destOrd="0" presId="urn:microsoft.com/office/officeart/2005/8/layout/chevron2"/>
    <dgm:cxn modelId="{E1E34BAC-270F-4DC7-AD63-77B853862379}" type="presParOf" srcId="{A0F9A958-2A30-4DDA-9127-28C7C6D46C59}" destId="{42381B47-B0A7-40B0-83E2-F772FBBA683D}" srcOrd="0" destOrd="0" presId="urn:microsoft.com/office/officeart/2005/8/layout/chevron2"/>
    <dgm:cxn modelId="{569D56EF-30DA-4B49-A212-A4E58617CBE9}" type="presParOf" srcId="{A0F9A958-2A30-4DDA-9127-28C7C6D46C59}" destId="{888FCA00-AAAF-4DA7-80E9-C9D28CF80114}" srcOrd="1" destOrd="0" presId="urn:microsoft.com/office/officeart/2005/8/layout/chevron2"/>
    <dgm:cxn modelId="{9F477902-B88B-4132-B5C1-2BB90732B445}" type="presParOf" srcId="{DC399102-0E14-4BD2-8877-78CA0A482531}" destId="{A87864E1-13B5-473F-8823-F518A0E48817}" srcOrd="1" destOrd="0" presId="urn:microsoft.com/office/officeart/2005/8/layout/chevron2"/>
    <dgm:cxn modelId="{078AD83F-C733-4128-B1A9-0865DCB0D6FF}" type="presParOf" srcId="{DC399102-0E14-4BD2-8877-78CA0A482531}" destId="{ACE9171C-F281-45EC-BD7A-E8AB986915EE}" srcOrd="2" destOrd="0" presId="urn:microsoft.com/office/officeart/2005/8/layout/chevron2"/>
    <dgm:cxn modelId="{8D7D8714-CFD3-480C-A60C-0A283847C86D}" type="presParOf" srcId="{ACE9171C-F281-45EC-BD7A-E8AB986915EE}" destId="{FB113401-EA21-4849-96A8-7A2BA31CCDBE}" srcOrd="0" destOrd="0" presId="urn:microsoft.com/office/officeart/2005/8/layout/chevron2"/>
    <dgm:cxn modelId="{44EC6DA3-8777-4C48-AEB4-D35BADA5CCCE}" type="presParOf" srcId="{ACE9171C-F281-45EC-BD7A-E8AB986915EE}" destId="{3B2370C5-B7AE-428D-8B98-63E4BFEBCC5C}" srcOrd="1" destOrd="0" presId="urn:microsoft.com/office/officeart/2005/8/layout/chevron2"/>
    <dgm:cxn modelId="{448F1A57-1A69-4120-B175-53C5D0EB044D}" type="presParOf" srcId="{DC399102-0E14-4BD2-8877-78CA0A482531}" destId="{295B9077-B37C-4B14-9B69-F51044CFCC37}" srcOrd="3" destOrd="0" presId="urn:microsoft.com/office/officeart/2005/8/layout/chevron2"/>
    <dgm:cxn modelId="{81111C49-2886-4B34-88D6-6955C7B9E89A}" type="presParOf" srcId="{DC399102-0E14-4BD2-8877-78CA0A482531}" destId="{2357F1E3-A987-4E23-B2DB-BA8FF9BF4448}" srcOrd="4" destOrd="0" presId="urn:microsoft.com/office/officeart/2005/8/layout/chevron2"/>
    <dgm:cxn modelId="{82573311-7E31-4DBE-A857-C4AABA69CC9F}" type="presParOf" srcId="{2357F1E3-A987-4E23-B2DB-BA8FF9BF4448}" destId="{8EF07A0A-0FF8-48C9-9655-90A6A8AF1F59}" srcOrd="0" destOrd="0" presId="urn:microsoft.com/office/officeart/2005/8/layout/chevron2"/>
    <dgm:cxn modelId="{3238BD30-488F-41FA-8D9A-252228F11A42}" type="presParOf" srcId="{2357F1E3-A987-4E23-B2DB-BA8FF9BF4448}" destId="{6E99A5E8-A16B-43DA-9E02-6CA6FD3E5766}" srcOrd="1" destOrd="0" presId="urn:microsoft.com/office/officeart/2005/8/layout/chevron2"/>
    <dgm:cxn modelId="{DB14DBA0-6332-4742-830C-F652EB6FFDE6}" type="presParOf" srcId="{DC399102-0E14-4BD2-8877-78CA0A482531}" destId="{93F9B51B-1DCD-45BF-85C2-FB7E9A65D8DD}" srcOrd="5" destOrd="0" presId="urn:microsoft.com/office/officeart/2005/8/layout/chevron2"/>
    <dgm:cxn modelId="{6265A56B-5C11-4D34-B74E-CE21157BCA36}" type="presParOf" srcId="{DC399102-0E14-4BD2-8877-78CA0A482531}" destId="{5C967122-3E8C-4367-B5EE-48DC514B3346}" srcOrd="6" destOrd="0" presId="urn:microsoft.com/office/officeart/2005/8/layout/chevron2"/>
    <dgm:cxn modelId="{A7D4867E-E602-482F-ACD5-557482521104}" type="presParOf" srcId="{5C967122-3E8C-4367-B5EE-48DC514B3346}" destId="{B6E263DF-8B16-4315-8ECE-2ABC5FACC2E6}" srcOrd="0" destOrd="0" presId="urn:microsoft.com/office/officeart/2005/8/layout/chevron2"/>
    <dgm:cxn modelId="{EE054D41-6FD9-432B-95F3-B19738A35474}" type="presParOf" srcId="{5C967122-3E8C-4367-B5EE-48DC514B3346}" destId="{93F94F10-3F67-46E3-8DE3-A3FA49ACB43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00B05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5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00B05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6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00B05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7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00B050"/>
        </a:solidFill>
      </dgm:spPr>
      <dgm:t>
        <a:bodyPr/>
        <a:lstStyle/>
        <a:p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8</a:t>
          </a:r>
          <a:r>
            <a:rPr lang="en-US" sz="48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8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8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24157FDA-8432-404D-A00E-DFC2BF092521}" type="presOf" srcId="{06EC8E62-B39C-46DE-872B-A8CD198776B0}" destId="{42A310FE-AD9F-4879-9441-4800D7E2430D}" srcOrd="0" destOrd="0" presId="urn:microsoft.com/office/officeart/2005/8/layout/chevron1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C462E770-F81D-4F12-B1F3-384AA15D17AB}" type="presOf" srcId="{C6F8B150-4C8B-428F-AA10-1E23D3F8B878}" destId="{FF54003B-C294-4C6E-8148-E284CB1CB8AD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BC0589EF-F3DD-46E3-A100-43B4A90575A0}" type="presOf" srcId="{88531A51-B6E1-41B4-8FFB-696AF9AD1A38}" destId="{B43DE1D0-374D-4BB6-8E6D-FB3451106A5F}" srcOrd="0" destOrd="0" presId="urn:microsoft.com/office/officeart/2005/8/layout/chevron1"/>
    <dgm:cxn modelId="{ADD1683B-F4E8-43ED-82DC-F35832CECE84}" type="presOf" srcId="{331B318F-F57E-4B6A-BFD2-25788EE27933}" destId="{ED9FBE4C-A8F6-4C43-A36F-56BA41C1D7B5}" srcOrd="0" destOrd="0" presId="urn:microsoft.com/office/officeart/2005/8/layout/chevron1"/>
    <dgm:cxn modelId="{38E468D8-E636-4C97-895C-F0772D68BFB1}" type="presOf" srcId="{EFD7BC1C-398D-4270-9ACF-68D5A2F20A28}" destId="{F1F20CD0-E9F0-4847-87C5-0CA88766606C}" srcOrd="0" destOrd="0" presId="urn:microsoft.com/office/officeart/2005/8/layout/chevron1"/>
    <dgm:cxn modelId="{340098A6-CD05-4DA5-AE01-09EBC86DAD39}" type="presParOf" srcId="{F1F20CD0-E9F0-4847-87C5-0CA88766606C}" destId="{ED9FBE4C-A8F6-4C43-A36F-56BA41C1D7B5}" srcOrd="0" destOrd="0" presId="urn:microsoft.com/office/officeart/2005/8/layout/chevron1"/>
    <dgm:cxn modelId="{BCA6806F-9431-488C-8FB6-6467BC48BFE5}" type="presParOf" srcId="{F1F20CD0-E9F0-4847-87C5-0CA88766606C}" destId="{1DF28266-320A-48EF-98DA-EF84D4DAFC13}" srcOrd="1" destOrd="0" presId="urn:microsoft.com/office/officeart/2005/8/layout/chevron1"/>
    <dgm:cxn modelId="{6A1073DB-D257-431B-848B-4B8F914CD04A}" type="presParOf" srcId="{F1F20CD0-E9F0-4847-87C5-0CA88766606C}" destId="{FF54003B-C294-4C6E-8148-E284CB1CB8AD}" srcOrd="2" destOrd="0" presId="urn:microsoft.com/office/officeart/2005/8/layout/chevron1"/>
    <dgm:cxn modelId="{17E65779-C881-4493-A365-EDD6CC4259A4}" type="presParOf" srcId="{F1F20CD0-E9F0-4847-87C5-0CA88766606C}" destId="{8DB432F7-EEDD-46AB-B284-1BF6DFF0886E}" srcOrd="3" destOrd="0" presId="urn:microsoft.com/office/officeart/2005/8/layout/chevron1"/>
    <dgm:cxn modelId="{F141A7A1-6E92-4AF2-830D-100F3A941982}" type="presParOf" srcId="{F1F20CD0-E9F0-4847-87C5-0CA88766606C}" destId="{B43DE1D0-374D-4BB6-8E6D-FB3451106A5F}" srcOrd="4" destOrd="0" presId="urn:microsoft.com/office/officeart/2005/8/layout/chevron1"/>
    <dgm:cxn modelId="{D64FB879-3FED-4A67-9853-AE0A3E8109F9}" type="presParOf" srcId="{F1F20CD0-E9F0-4847-87C5-0CA88766606C}" destId="{939E1E19-57BA-440D-8423-30BD7C5A0E60}" srcOrd="5" destOrd="0" presId="urn:microsoft.com/office/officeart/2005/8/layout/chevron1"/>
    <dgm:cxn modelId="{9D8AB305-119C-4C9D-B088-A5A534982D10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chemeClr val="accent1"/>
        </a:solidFill>
      </dgm:spPr>
      <dgm:t>
        <a:bodyPr/>
        <a:lstStyle/>
        <a:p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9</a:t>
          </a:r>
          <a:r>
            <a:rPr lang="en-US" sz="40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0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chemeClr val="accent1"/>
        </a:solidFill>
      </dgm:spPr>
      <dgm:t>
        <a:bodyPr/>
        <a:lstStyle/>
        <a:p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10</a:t>
          </a:r>
          <a:r>
            <a:rPr lang="en-US" sz="40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0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chemeClr val="accent1"/>
        </a:solidFill>
      </dgm:spPr>
      <dgm:t>
        <a:bodyPr/>
        <a:lstStyle/>
        <a:p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11</a:t>
          </a:r>
          <a:r>
            <a:rPr lang="en-US" sz="40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0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chemeClr val="accent1"/>
        </a:solidFill>
      </dgm:spPr>
      <dgm:t>
        <a:bodyPr/>
        <a:lstStyle/>
        <a:p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12</a:t>
          </a:r>
          <a:r>
            <a:rPr lang="en-US" sz="40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40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40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9C07F-3A5A-48B6-89B4-78CE55A83C3D}" type="presOf" srcId="{331B318F-F57E-4B6A-BFD2-25788EE27933}" destId="{ED9FBE4C-A8F6-4C43-A36F-56BA41C1D7B5}" srcOrd="0" destOrd="0" presId="urn:microsoft.com/office/officeart/2005/8/layout/chevron1"/>
    <dgm:cxn modelId="{B50B3BEE-955B-43AC-B620-5150197E1509}" type="presOf" srcId="{C6F8B150-4C8B-428F-AA10-1E23D3F8B878}" destId="{FF54003B-C294-4C6E-8148-E284CB1CB8AD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37FEE730-039C-4D2C-90AE-46E1DEFC346F}" type="presOf" srcId="{88531A51-B6E1-41B4-8FFB-696AF9AD1A38}" destId="{B43DE1D0-374D-4BB6-8E6D-FB3451106A5F}" srcOrd="0" destOrd="0" presId="urn:microsoft.com/office/officeart/2005/8/layout/chevron1"/>
    <dgm:cxn modelId="{C2874FD8-E6E4-4200-B062-E10A73C33FAC}" type="presOf" srcId="{EFD7BC1C-398D-4270-9ACF-68D5A2F20A28}" destId="{F1F20CD0-E9F0-4847-87C5-0CA88766606C}" srcOrd="0" destOrd="0" presId="urn:microsoft.com/office/officeart/2005/8/layout/chevron1"/>
    <dgm:cxn modelId="{57473CBB-8A47-43C9-A2F9-367EAD60C648}" type="presOf" srcId="{06EC8E62-B39C-46DE-872B-A8CD198776B0}" destId="{42A310FE-AD9F-4879-9441-4800D7E2430D}" srcOrd="0" destOrd="0" presId="urn:microsoft.com/office/officeart/2005/8/layout/chevron1"/>
    <dgm:cxn modelId="{1DD3D143-2A37-4B49-ABBA-73616F45FF1C}" type="presParOf" srcId="{F1F20CD0-E9F0-4847-87C5-0CA88766606C}" destId="{ED9FBE4C-A8F6-4C43-A36F-56BA41C1D7B5}" srcOrd="0" destOrd="0" presId="urn:microsoft.com/office/officeart/2005/8/layout/chevron1"/>
    <dgm:cxn modelId="{EBA6B3C1-B540-4B71-AB64-57871EE2384A}" type="presParOf" srcId="{F1F20CD0-E9F0-4847-87C5-0CA88766606C}" destId="{1DF28266-320A-48EF-98DA-EF84D4DAFC13}" srcOrd="1" destOrd="0" presId="urn:microsoft.com/office/officeart/2005/8/layout/chevron1"/>
    <dgm:cxn modelId="{2BFCA0B2-A0E4-4A23-AA79-BE813AB62EBB}" type="presParOf" srcId="{F1F20CD0-E9F0-4847-87C5-0CA88766606C}" destId="{FF54003B-C294-4C6E-8148-E284CB1CB8AD}" srcOrd="2" destOrd="0" presId="urn:microsoft.com/office/officeart/2005/8/layout/chevron1"/>
    <dgm:cxn modelId="{05E29286-35FF-4627-829A-2CF656A7A62F}" type="presParOf" srcId="{F1F20CD0-E9F0-4847-87C5-0CA88766606C}" destId="{8DB432F7-EEDD-46AB-B284-1BF6DFF0886E}" srcOrd="3" destOrd="0" presId="urn:microsoft.com/office/officeart/2005/8/layout/chevron1"/>
    <dgm:cxn modelId="{0A3250F2-8C83-4414-9433-FC679DD62DDD}" type="presParOf" srcId="{F1F20CD0-E9F0-4847-87C5-0CA88766606C}" destId="{B43DE1D0-374D-4BB6-8E6D-FB3451106A5F}" srcOrd="4" destOrd="0" presId="urn:microsoft.com/office/officeart/2005/8/layout/chevron1"/>
    <dgm:cxn modelId="{AC04A1B8-2BA1-4494-88DB-408E41EB4FF4}" type="presParOf" srcId="{F1F20CD0-E9F0-4847-87C5-0CA88766606C}" destId="{939E1E19-57BA-440D-8423-30BD7C5A0E60}" srcOrd="5" destOrd="0" presId="urn:microsoft.com/office/officeart/2005/8/layout/chevron1"/>
    <dgm:cxn modelId="{45F3BD76-207A-41FD-B253-FA634B461CE9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st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2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nd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3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rd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4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E7E610-D250-4CEE-A7F5-BE41E4935F77}" type="presOf" srcId="{EFD7BC1C-398D-4270-9ACF-68D5A2F20A28}" destId="{F1F20CD0-E9F0-4847-87C5-0CA88766606C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C796E218-D0F3-4D29-AF76-CEF46E47B680}" type="presOf" srcId="{331B318F-F57E-4B6A-BFD2-25788EE27933}" destId="{ED9FBE4C-A8F6-4C43-A36F-56BA41C1D7B5}" srcOrd="0" destOrd="0" presId="urn:microsoft.com/office/officeart/2005/8/layout/chevron1"/>
    <dgm:cxn modelId="{704425D0-8EDC-4205-A505-E75363C9B642}" type="presOf" srcId="{C6F8B150-4C8B-428F-AA10-1E23D3F8B878}" destId="{FF54003B-C294-4C6E-8148-E284CB1CB8AD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42E22B37-50D8-4143-83A6-97BF3CAC4A4B}" type="presOf" srcId="{88531A51-B6E1-41B4-8FFB-696AF9AD1A38}" destId="{B43DE1D0-374D-4BB6-8E6D-FB3451106A5F}" srcOrd="0" destOrd="0" presId="urn:microsoft.com/office/officeart/2005/8/layout/chevron1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28BBD32A-AE8F-40C1-A238-8511872E0112}" type="presOf" srcId="{06EC8E62-B39C-46DE-872B-A8CD198776B0}" destId="{42A310FE-AD9F-4879-9441-4800D7E2430D}" srcOrd="0" destOrd="0" presId="urn:microsoft.com/office/officeart/2005/8/layout/chevron1"/>
    <dgm:cxn modelId="{B2A909F8-DB03-4ADB-A1DA-C33788126728}" type="presParOf" srcId="{F1F20CD0-E9F0-4847-87C5-0CA88766606C}" destId="{ED9FBE4C-A8F6-4C43-A36F-56BA41C1D7B5}" srcOrd="0" destOrd="0" presId="urn:microsoft.com/office/officeart/2005/8/layout/chevron1"/>
    <dgm:cxn modelId="{69B3BDBE-83E4-42CD-BAAD-39C9EBA93F8F}" type="presParOf" srcId="{F1F20CD0-E9F0-4847-87C5-0CA88766606C}" destId="{1DF28266-320A-48EF-98DA-EF84D4DAFC13}" srcOrd="1" destOrd="0" presId="urn:microsoft.com/office/officeart/2005/8/layout/chevron1"/>
    <dgm:cxn modelId="{7AA61067-F149-4DB3-AA6E-45B31CD78B9B}" type="presParOf" srcId="{F1F20CD0-E9F0-4847-87C5-0CA88766606C}" destId="{FF54003B-C294-4C6E-8148-E284CB1CB8AD}" srcOrd="2" destOrd="0" presId="urn:microsoft.com/office/officeart/2005/8/layout/chevron1"/>
    <dgm:cxn modelId="{90D602A8-28EE-4691-B36B-55A3C7BCE6A9}" type="presParOf" srcId="{F1F20CD0-E9F0-4847-87C5-0CA88766606C}" destId="{8DB432F7-EEDD-46AB-B284-1BF6DFF0886E}" srcOrd="3" destOrd="0" presId="urn:microsoft.com/office/officeart/2005/8/layout/chevron1"/>
    <dgm:cxn modelId="{80198254-7B5F-4BAD-862F-75463DF11B9D}" type="presParOf" srcId="{F1F20CD0-E9F0-4847-87C5-0CA88766606C}" destId="{B43DE1D0-374D-4BB6-8E6D-FB3451106A5F}" srcOrd="4" destOrd="0" presId="urn:microsoft.com/office/officeart/2005/8/layout/chevron1"/>
    <dgm:cxn modelId="{B063E415-5DE5-4276-8E18-5203908EC6EC}" type="presParOf" srcId="{F1F20CD0-E9F0-4847-87C5-0CA88766606C}" destId="{939E1E19-57BA-440D-8423-30BD7C5A0E60}" srcOrd="5" destOrd="0" presId="urn:microsoft.com/office/officeart/2005/8/layout/chevron1"/>
    <dgm:cxn modelId="{3A3B6BA3-0881-4F32-A4D2-910D389B04C6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5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6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7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8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ED31C1-E85F-4965-884F-3D6FE34370ED}" type="presOf" srcId="{C6F8B150-4C8B-428F-AA10-1E23D3F8B878}" destId="{FF54003B-C294-4C6E-8148-E284CB1CB8AD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1F4AE99E-47BF-412F-8D8D-14E9C1695E97}" type="presOf" srcId="{06EC8E62-B39C-46DE-872B-A8CD198776B0}" destId="{42A310FE-AD9F-4879-9441-4800D7E2430D}" srcOrd="0" destOrd="0" presId="urn:microsoft.com/office/officeart/2005/8/layout/chevron1"/>
    <dgm:cxn modelId="{F695C992-391D-4D4A-A88A-D52043258E5F}" type="presOf" srcId="{331B318F-F57E-4B6A-BFD2-25788EE27933}" destId="{ED9FBE4C-A8F6-4C43-A36F-56BA41C1D7B5}" srcOrd="0" destOrd="0" presId="urn:microsoft.com/office/officeart/2005/8/layout/chevron1"/>
    <dgm:cxn modelId="{50BA6C34-8F18-4BFB-BCAD-CB71D26CB51C}" type="presOf" srcId="{EFD7BC1C-398D-4270-9ACF-68D5A2F20A28}" destId="{F1F20CD0-E9F0-4847-87C5-0CA88766606C}" srcOrd="0" destOrd="0" presId="urn:microsoft.com/office/officeart/2005/8/layout/chevron1"/>
    <dgm:cxn modelId="{9EF681CB-34AB-4FBA-A0B7-C59CAEBF9485}" type="presOf" srcId="{88531A51-B6E1-41B4-8FFB-696AF9AD1A38}" destId="{B43DE1D0-374D-4BB6-8E6D-FB3451106A5F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35E43014-1F1F-4099-BD7B-9B9B96D1983F}" type="presParOf" srcId="{F1F20CD0-E9F0-4847-87C5-0CA88766606C}" destId="{ED9FBE4C-A8F6-4C43-A36F-56BA41C1D7B5}" srcOrd="0" destOrd="0" presId="urn:microsoft.com/office/officeart/2005/8/layout/chevron1"/>
    <dgm:cxn modelId="{7A66C8AC-53DB-4C19-9F9E-0C34C5129CCD}" type="presParOf" srcId="{F1F20CD0-E9F0-4847-87C5-0CA88766606C}" destId="{1DF28266-320A-48EF-98DA-EF84D4DAFC13}" srcOrd="1" destOrd="0" presId="urn:microsoft.com/office/officeart/2005/8/layout/chevron1"/>
    <dgm:cxn modelId="{E55F8C88-6C14-4C17-ADB7-8E9F3534005E}" type="presParOf" srcId="{F1F20CD0-E9F0-4847-87C5-0CA88766606C}" destId="{FF54003B-C294-4C6E-8148-E284CB1CB8AD}" srcOrd="2" destOrd="0" presId="urn:microsoft.com/office/officeart/2005/8/layout/chevron1"/>
    <dgm:cxn modelId="{FC60BF3F-F3CA-41A0-A2A9-7226A5D8E643}" type="presParOf" srcId="{F1F20CD0-E9F0-4847-87C5-0CA88766606C}" destId="{8DB432F7-EEDD-46AB-B284-1BF6DFF0886E}" srcOrd="3" destOrd="0" presId="urn:microsoft.com/office/officeart/2005/8/layout/chevron1"/>
    <dgm:cxn modelId="{66EC4D0E-9D2D-4F5B-B0A8-EF53E73420CA}" type="presParOf" srcId="{F1F20CD0-E9F0-4847-87C5-0CA88766606C}" destId="{B43DE1D0-374D-4BB6-8E6D-FB3451106A5F}" srcOrd="4" destOrd="0" presId="urn:microsoft.com/office/officeart/2005/8/layout/chevron1"/>
    <dgm:cxn modelId="{B32E0B0B-286F-413A-A85D-DB723F6778C1}" type="presParOf" srcId="{F1F20CD0-E9F0-4847-87C5-0CA88766606C}" destId="{939E1E19-57BA-440D-8423-30BD7C5A0E60}" srcOrd="5" destOrd="0" presId="urn:microsoft.com/office/officeart/2005/8/layout/chevron1"/>
    <dgm:cxn modelId="{59750CEE-A63E-4E19-91FF-EAE8F21FE5D3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9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10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11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BDF46C-C581-42FD-A3BB-DAEC518CED24}" type="presOf" srcId="{331B318F-F57E-4B6A-BFD2-25788EE27933}" destId="{ED9FBE4C-A8F6-4C43-A36F-56BA41C1D7B5}" srcOrd="0" destOrd="0" presId="urn:microsoft.com/office/officeart/2005/8/layout/chevron1"/>
    <dgm:cxn modelId="{426BF0CE-11B9-404C-AB3B-C28DC822D382}" type="presOf" srcId="{88531A51-B6E1-41B4-8FFB-696AF9AD1A38}" destId="{B43DE1D0-374D-4BB6-8E6D-FB3451106A5F}" srcOrd="0" destOrd="0" presId="urn:microsoft.com/office/officeart/2005/8/layout/chevron1"/>
    <dgm:cxn modelId="{F948417F-C138-465B-B924-DD922659C029}" type="presOf" srcId="{C6F8B150-4C8B-428F-AA10-1E23D3F8B878}" destId="{FF54003B-C294-4C6E-8148-E284CB1CB8AD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75D70FFB-6485-4CD6-92B6-355DCF0D6314}" type="presOf" srcId="{EFD7BC1C-398D-4270-9ACF-68D5A2F20A28}" destId="{F1F20CD0-E9F0-4847-87C5-0CA88766606C}" srcOrd="0" destOrd="0" presId="urn:microsoft.com/office/officeart/2005/8/layout/chevron1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21A4BEBF-9987-41C6-BAF3-B3B9F7D1DDA3}" type="presOf" srcId="{06EC8E62-B39C-46DE-872B-A8CD198776B0}" destId="{42A310FE-AD9F-4879-9441-4800D7E2430D}" srcOrd="0" destOrd="0" presId="urn:microsoft.com/office/officeart/2005/8/layout/chevron1"/>
    <dgm:cxn modelId="{3C3ECC3C-8691-4AE3-8140-2285F9EE1BF4}" type="presParOf" srcId="{F1F20CD0-E9F0-4847-87C5-0CA88766606C}" destId="{ED9FBE4C-A8F6-4C43-A36F-56BA41C1D7B5}" srcOrd="0" destOrd="0" presId="urn:microsoft.com/office/officeart/2005/8/layout/chevron1"/>
    <dgm:cxn modelId="{3D6059DB-2AA1-451C-AE82-B4D62E5CF7A8}" type="presParOf" srcId="{F1F20CD0-E9F0-4847-87C5-0CA88766606C}" destId="{1DF28266-320A-48EF-98DA-EF84D4DAFC13}" srcOrd="1" destOrd="0" presId="urn:microsoft.com/office/officeart/2005/8/layout/chevron1"/>
    <dgm:cxn modelId="{092B85B0-E552-4A08-9740-CFD344B1C830}" type="presParOf" srcId="{F1F20CD0-E9F0-4847-87C5-0CA88766606C}" destId="{FF54003B-C294-4C6E-8148-E284CB1CB8AD}" srcOrd="2" destOrd="0" presId="urn:microsoft.com/office/officeart/2005/8/layout/chevron1"/>
    <dgm:cxn modelId="{E50A48BC-24F6-4C4E-8F20-C948F04FAA0F}" type="presParOf" srcId="{F1F20CD0-E9F0-4847-87C5-0CA88766606C}" destId="{8DB432F7-EEDD-46AB-B284-1BF6DFF0886E}" srcOrd="3" destOrd="0" presId="urn:microsoft.com/office/officeart/2005/8/layout/chevron1"/>
    <dgm:cxn modelId="{6170A9F1-D09D-46BB-9395-CCC7B9F685E7}" type="presParOf" srcId="{F1F20CD0-E9F0-4847-87C5-0CA88766606C}" destId="{B43DE1D0-374D-4BB6-8E6D-FB3451106A5F}" srcOrd="4" destOrd="0" presId="urn:microsoft.com/office/officeart/2005/8/layout/chevron1"/>
    <dgm:cxn modelId="{C492D4B8-9AE0-4BB1-9E5F-C3947176CE00}" type="presParOf" srcId="{F1F20CD0-E9F0-4847-87C5-0CA88766606C}" destId="{939E1E19-57BA-440D-8423-30BD7C5A0E60}" srcOrd="5" destOrd="0" presId="urn:microsoft.com/office/officeart/2005/8/layout/chevron1"/>
    <dgm:cxn modelId="{F3EC6CFC-42F6-42FB-9497-7E7ADD2AEDCB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st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2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nd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3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rd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4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20BBC-5AB6-4F9B-BFA4-8ED3A2583AE6}" type="presOf" srcId="{EFD7BC1C-398D-4270-9ACF-68D5A2F20A28}" destId="{F1F20CD0-E9F0-4847-87C5-0CA88766606C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68E130E3-BB58-4439-8DFA-894B75BFB8F5}" type="presOf" srcId="{06EC8E62-B39C-46DE-872B-A8CD198776B0}" destId="{42A310FE-AD9F-4879-9441-4800D7E2430D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2D916A13-F78D-4712-8E00-8ED8A80CBAB7}" type="presOf" srcId="{C6F8B150-4C8B-428F-AA10-1E23D3F8B878}" destId="{FF54003B-C294-4C6E-8148-E284CB1CB8AD}" srcOrd="0" destOrd="0" presId="urn:microsoft.com/office/officeart/2005/8/layout/chevron1"/>
    <dgm:cxn modelId="{D62D8642-E600-4DC5-B9E1-24BB89224150}" type="presOf" srcId="{331B318F-F57E-4B6A-BFD2-25788EE27933}" destId="{ED9FBE4C-A8F6-4C43-A36F-56BA41C1D7B5}" srcOrd="0" destOrd="0" presId="urn:microsoft.com/office/officeart/2005/8/layout/chevron1"/>
    <dgm:cxn modelId="{FC5CDDFE-849D-4B9F-97D9-4CE29CBE9EDA}" type="presOf" srcId="{88531A51-B6E1-41B4-8FFB-696AF9AD1A38}" destId="{B43DE1D0-374D-4BB6-8E6D-FB3451106A5F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CFD705C9-EE1F-455E-9C0C-2E572B10496E}" type="presParOf" srcId="{F1F20CD0-E9F0-4847-87C5-0CA88766606C}" destId="{ED9FBE4C-A8F6-4C43-A36F-56BA41C1D7B5}" srcOrd="0" destOrd="0" presId="urn:microsoft.com/office/officeart/2005/8/layout/chevron1"/>
    <dgm:cxn modelId="{911474DC-F5D5-49D2-B2F3-DF21BCC4B9D3}" type="presParOf" srcId="{F1F20CD0-E9F0-4847-87C5-0CA88766606C}" destId="{1DF28266-320A-48EF-98DA-EF84D4DAFC13}" srcOrd="1" destOrd="0" presId="urn:microsoft.com/office/officeart/2005/8/layout/chevron1"/>
    <dgm:cxn modelId="{0FFCF75D-BCE9-4164-89EA-1F99C687F9C6}" type="presParOf" srcId="{F1F20CD0-E9F0-4847-87C5-0CA88766606C}" destId="{FF54003B-C294-4C6E-8148-E284CB1CB8AD}" srcOrd="2" destOrd="0" presId="urn:microsoft.com/office/officeart/2005/8/layout/chevron1"/>
    <dgm:cxn modelId="{19E638AC-A5E6-428D-BD9C-9C949BCDD434}" type="presParOf" srcId="{F1F20CD0-E9F0-4847-87C5-0CA88766606C}" destId="{8DB432F7-EEDD-46AB-B284-1BF6DFF0886E}" srcOrd="3" destOrd="0" presId="urn:microsoft.com/office/officeart/2005/8/layout/chevron1"/>
    <dgm:cxn modelId="{836894FF-B078-4F90-9B2B-C5EB6CA0C878}" type="presParOf" srcId="{F1F20CD0-E9F0-4847-87C5-0CA88766606C}" destId="{B43DE1D0-374D-4BB6-8E6D-FB3451106A5F}" srcOrd="4" destOrd="0" presId="urn:microsoft.com/office/officeart/2005/8/layout/chevron1"/>
    <dgm:cxn modelId="{2499D044-4319-409E-BE9C-AE6BBF6482F0}" type="presParOf" srcId="{F1F20CD0-E9F0-4847-87C5-0CA88766606C}" destId="{939E1E19-57BA-440D-8423-30BD7C5A0E60}" srcOrd="5" destOrd="0" presId="urn:microsoft.com/office/officeart/2005/8/layout/chevron1"/>
    <dgm:cxn modelId="{A8BB3FC6-E145-4E0F-8494-0E1716E6FF15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5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6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7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8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F39C06-BC84-4326-9C7B-04452A4C034C}" type="presOf" srcId="{EFD7BC1C-398D-4270-9ACF-68D5A2F20A28}" destId="{F1F20CD0-E9F0-4847-87C5-0CA88766606C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1CC4F168-EB1C-4EB5-8CE6-454624DA84F1}" type="presOf" srcId="{88531A51-B6E1-41B4-8FFB-696AF9AD1A38}" destId="{B43DE1D0-374D-4BB6-8E6D-FB3451106A5F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30CC13FE-59D1-4AA4-A290-F53C903EBEBB}" type="presOf" srcId="{331B318F-F57E-4B6A-BFD2-25788EE27933}" destId="{ED9FBE4C-A8F6-4C43-A36F-56BA41C1D7B5}" srcOrd="0" destOrd="0" presId="urn:microsoft.com/office/officeart/2005/8/layout/chevron1"/>
    <dgm:cxn modelId="{BDCF9994-4C45-4D1F-A35D-F1A7CE924DD8}" type="presOf" srcId="{C6F8B150-4C8B-428F-AA10-1E23D3F8B878}" destId="{FF54003B-C294-4C6E-8148-E284CB1CB8AD}" srcOrd="0" destOrd="0" presId="urn:microsoft.com/office/officeart/2005/8/layout/chevron1"/>
    <dgm:cxn modelId="{E05C98E9-EBD7-409C-BA5C-ACD1087C95FB}" type="presOf" srcId="{06EC8E62-B39C-46DE-872B-A8CD198776B0}" destId="{42A310FE-AD9F-4879-9441-4800D7E2430D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27048E3A-8A71-44B5-8BFC-8A13521F89AA}" type="presParOf" srcId="{F1F20CD0-E9F0-4847-87C5-0CA88766606C}" destId="{ED9FBE4C-A8F6-4C43-A36F-56BA41C1D7B5}" srcOrd="0" destOrd="0" presId="urn:microsoft.com/office/officeart/2005/8/layout/chevron1"/>
    <dgm:cxn modelId="{60C95A5A-93FD-4570-B9C9-E828449FEC20}" type="presParOf" srcId="{F1F20CD0-E9F0-4847-87C5-0CA88766606C}" destId="{1DF28266-320A-48EF-98DA-EF84D4DAFC13}" srcOrd="1" destOrd="0" presId="urn:microsoft.com/office/officeart/2005/8/layout/chevron1"/>
    <dgm:cxn modelId="{BC443493-A365-4C17-B113-F0FC2E314D5C}" type="presParOf" srcId="{F1F20CD0-E9F0-4847-87C5-0CA88766606C}" destId="{FF54003B-C294-4C6E-8148-E284CB1CB8AD}" srcOrd="2" destOrd="0" presId="urn:microsoft.com/office/officeart/2005/8/layout/chevron1"/>
    <dgm:cxn modelId="{B9999633-0225-429D-8975-F53365774B74}" type="presParOf" srcId="{F1F20CD0-E9F0-4847-87C5-0CA88766606C}" destId="{8DB432F7-EEDD-46AB-B284-1BF6DFF0886E}" srcOrd="3" destOrd="0" presId="urn:microsoft.com/office/officeart/2005/8/layout/chevron1"/>
    <dgm:cxn modelId="{574FFC5F-3FC8-4008-9DD6-7A895BBF24B0}" type="presParOf" srcId="{F1F20CD0-E9F0-4847-87C5-0CA88766606C}" destId="{B43DE1D0-374D-4BB6-8E6D-FB3451106A5F}" srcOrd="4" destOrd="0" presId="urn:microsoft.com/office/officeart/2005/8/layout/chevron1"/>
    <dgm:cxn modelId="{B49397A7-6664-4D1F-ABF1-5C806E7A7C03}" type="presParOf" srcId="{F1F20CD0-E9F0-4847-87C5-0CA88766606C}" destId="{939E1E19-57BA-440D-8423-30BD7C5A0E60}" srcOrd="5" destOrd="0" presId="urn:microsoft.com/office/officeart/2005/8/layout/chevron1"/>
    <dgm:cxn modelId="{E62DEF59-EC9D-450D-A505-9FFF66D96C01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9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10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11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12</a:t>
          </a:r>
          <a:r>
            <a:rPr lang="en-US" sz="3900" b="0" i="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3900" b="0" i="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sz="3900" b="0" i="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CF981A21-8FFC-4DB9-93EF-8B23EBC10FB2}" type="presOf" srcId="{EFD7BC1C-398D-4270-9ACF-68D5A2F20A28}" destId="{F1F20CD0-E9F0-4847-87C5-0CA88766606C}" srcOrd="0" destOrd="0" presId="urn:microsoft.com/office/officeart/2005/8/layout/chevron1"/>
    <dgm:cxn modelId="{EEBA470B-687C-4F30-B5F4-F00F79FAB5AB}" type="presOf" srcId="{331B318F-F57E-4B6A-BFD2-25788EE27933}" destId="{ED9FBE4C-A8F6-4C43-A36F-56BA41C1D7B5}" srcOrd="0" destOrd="0" presId="urn:microsoft.com/office/officeart/2005/8/layout/chevron1"/>
    <dgm:cxn modelId="{035CB7AC-99D6-4814-9049-EECDF9446596}" type="presOf" srcId="{06EC8E62-B39C-46DE-872B-A8CD198776B0}" destId="{42A310FE-AD9F-4879-9441-4800D7E2430D}" srcOrd="0" destOrd="0" presId="urn:microsoft.com/office/officeart/2005/8/layout/chevron1"/>
    <dgm:cxn modelId="{343AB84D-207E-4F45-8738-0C18BC69B7E9}" type="presOf" srcId="{88531A51-B6E1-41B4-8FFB-696AF9AD1A38}" destId="{B43DE1D0-374D-4BB6-8E6D-FB3451106A5F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BC42D5CD-ED23-4266-8787-5F8A1A387272}" type="presOf" srcId="{C6F8B150-4C8B-428F-AA10-1E23D3F8B878}" destId="{FF54003B-C294-4C6E-8148-E284CB1CB8AD}" srcOrd="0" destOrd="0" presId="urn:microsoft.com/office/officeart/2005/8/layout/chevron1"/>
    <dgm:cxn modelId="{47AA4B61-7C68-4764-909F-B3AF18F1E404}" type="presParOf" srcId="{F1F20CD0-E9F0-4847-87C5-0CA88766606C}" destId="{ED9FBE4C-A8F6-4C43-A36F-56BA41C1D7B5}" srcOrd="0" destOrd="0" presId="urn:microsoft.com/office/officeart/2005/8/layout/chevron1"/>
    <dgm:cxn modelId="{57B2909B-6080-4204-AD05-1E2447F95C95}" type="presParOf" srcId="{F1F20CD0-E9F0-4847-87C5-0CA88766606C}" destId="{1DF28266-320A-48EF-98DA-EF84D4DAFC13}" srcOrd="1" destOrd="0" presId="urn:microsoft.com/office/officeart/2005/8/layout/chevron1"/>
    <dgm:cxn modelId="{C732F4EA-B008-4D88-A240-4967F7509163}" type="presParOf" srcId="{F1F20CD0-E9F0-4847-87C5-0CA88766606C}" destId="{FF54003B-C294-4C6E-8148-E284CB1CB8AD}" srcOrd="2" destOrd="0" presId="urn:microsoft.com/office/officeart/2005/8/layout/chevron1"/>
    <dgm:cxn modelId="{5DE6E525-7CB4-4BF0-9009-9CA583C4156A}" type="presParOf" srcId="{F1F20CD0-E9F0-4847-87C5-0CA88766606C}" destId="{8DB432F7-EEDD-46AB-B284-1BF6DFF0886E}" srcOrd="3" destOrd="0" presId="urn:microsoft.com/office/officeart/2005/8/layout/chevron1"/>
    <dgm:cxn modelId="{23A78F9C-8378-4586-A9D4-11111A7CA36F}" type="presParOf" srcId="{F1F20CD0-E9F0-4847-87C5-0CA88766606C}" destId="{B43DE1D0-374D-4BB6-8E6D-FB3451106A5F}" srcOrd="4" destOrd="0" presId="urn:microsoft.com/office/officeart/2005/8/layout/chevron1"/>
    <dgm:cxn modelId="{9C4B14A0-E202-462C-B4F0-7C8985760721}" type="presParOf" srcId="{F1F20CD0-E9F0-4847-87C5-0CA88766606C}" destId="{939E1E19-57BA-440D-8423-30BD7C5A0E60}" srcOrd="5" destOrd="0" presId="urn:microsoft.com/office/officeart/2005/8/layout/chevron1"/>
    <dgm:cxn modelId="{0A3619BA-5C8C-41DF-AFAF-7F5736C29F3B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1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st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Week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2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nd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3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rd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4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6473116" y="0"/>
        <a:ext cx="1371914" cy="8640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1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st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2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nd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3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rd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4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6473116" y="0"/>
        <a:ext cx="1371914" cy="8640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5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6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7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8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6473116" y="0"/>
        <a:ext cx="1371914" cy="8640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9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10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11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12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6473116" y="0"/>
        <a:ext cx="1371914" cy="8640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81B47-B0A7-40B0-83E2-F772FBBA683D}">
      <dsp:nvSpPr>
        <dsp:cNvPr id="0" name=""/>
        <dsp:cNvSpPr/>
      </dsp:nvSpPr>
      <dsp:spPr>
        <a:xfrm rot="5400000">
          <a:off x="-146685" y="361153"/>
          <a:ext cx="977902" cy="684531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-5400000">
        <a:off x="1" y="556734"/>
        <a:ext cx="684531" cy="293371"/>
      </dsp:txXfrm>
    </dsp:sp>
    <dsp:sp modelId="{888FCA00-AAAF-4DA7-80E9-C9D28CF80114}">
      <dsp:nvSpPr>
        <dsp:cNvPr id="0" name=""/>
        <dsp:cNvSpPr/>
      </dsp:nvSpPr>
      <dsp:spPr>
        <a:xfrm rot="5400000">
          <a:off x="2887718" y="-2173447"/>
          <a:ext cx="1005094" cy="5411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Develop a </a:t>
          </a:r>
          <a:r>
            <a:rPr lang="en-US" sz="2000" b="1" i="0" kern="1200" dirty="0" err="1" smtClean="0">
              <a:solidFill>
                <a:srgbClr val="000000"/>
              </a:solidFill>
              <a:latin typeface="微軟正黑體" pitchFamily="18" charset="0"/>
            </a:rPr>
            <a:t>list－Chat</a:t>
          </a: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, Approach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128ppl (Around </a:t>
          </a:r>
          <a:r>
            <a:rPr lang="en-US" sz="2000" b="1" i="0" kern="1200" dirty="0" smtClean="0">
              <a:solidFill>
                <a:srgbClr val="FF0000"/>
              </a:solidFill>
              <a:latin typeface="微軟正黑體" pitchFamily="18" charset="0"/>
            </a:rPr>
            <a:t>10-11</a:t>
          </a: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 people</a:t>
          </a:r>
          <a:r>
            <a:rPr lang="en-US" altLang="zh-TW" sz="2000" b="1" i="0" kern="1200" dirty="0" smtClean="0">
              <a:solidFill>
                <a:srgbClr val="000000"/>
              </a:solidFill>
              <a:latin typeface="微軟正黑體" pitchFamily="18" charset="0"/>
            </a:rPr>
            <a:t>/</a:t>
          </a: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week, </a:t>
          </a:r>
          <a:r>
            <a:rPr lang="en-US" sz="2000" b="1" i="0" kern="1200" dirty="0" smtClean="0">
              <a:solidFill>
                <a:srgbClr val="FF0000"/>
              </a:solidFill>
              <a:latin typeface="微軟正黑體" pitchFamily="18" charset="0"/>
            </a:rPr>
            <a:t>1.7 </a:t>
          </a: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people</a:t>
          </a:r>
          <a:r>
            <a:rPr lang="en-US" altLang="zh-TW" sz="2000" b="1" i="0" kern="1200" dirty="0" smtClean="0">
              <a:solidFill>
                <a:srgbClr val="000000"/>
              </a:solidFill>
              <a:latin typeface="微軟正黑體" pitchFamily="18" charset="0"/>
            </a:rPr>
            <a:t>/</a:t>
          </a: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day)</a:t>
          </a:r>
        </a:p>
      </dsp:txBody>
      <dsp:txXfrm rot="-5400000">
        <a:off x="684532" y="78804"/>
        <a:ext cx="5362403" cy="906964"/>
      </dsp:txXfrm>
    </dsp:sp>
    <dsp:sp modelId="{FB113401-EA21-4849-96A8-7A2BA31CCDBE}">
      <dsp:nvSpPr>
        <dsp:cNvPr id="0" name=""/>
        <dsp:cNvSpPr/>
      </dsp:nvSpPr>
      <dsp:spPr>
        <a:xfrm rot="5400000">
          <a:off x="-146685" y="1366929"/>
          <a:ext cx="977902" cy="684531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-5400000">
        <a:off x="1" y="1562510"/>
        <a:ext cx="684531" cy="293371"/>
      </dsp:txXfrm>
    </dsp:sp>
    <dsp:sp modelId="{3B2370C5-B7AE-428D-8B98-63E4BFEBCC5C}">
      <dsp:nvSpPr>
        <dsp:cNvPr id="0" name=""/>
        <dsp:cNvSpPr/>
      </dsp:nvSpPr>
      <dsp:spPr>
        <a:xfrm rot="5400000">
          <a:off x="2919147" y="-1167671"/>
          <a:ext cx="942236" cy="5411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Make Appointment, show plan, shop.com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32 people (Around </a:t>
          </a:r>
          <a:r>
            <a:rPr lang="en-US" sz="2000" b="1" i="0" kern="1200" dirty="0" smtClean="0">
              <a:solidFill>
                <a:srgbClr val="FF0000"/>
              </a:solidFill>
              <a:latin typeface="微軟正黑體" pitchFamily="18" charset="0"/>
            </a:rPr>
            <a:t>2.6</a:t>
          </a: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 people per week)</a:t>
          </a:r>
        </a:p>
      </dsp:txBody>
      <dsp:txXfrm rot="-5400000">
        <a:off x="684531" y="1112941"/>
        <a:ext cx="5365472" cy="850244"/>
      </dsp:txXfrm>
    </dsp:sp>
    <dsp:sp modelId="{8EF07A0A-0FF8-48C9-9655-90A6A8AF1F59}">
      <dsp:nvSpPr>
        <dsp:cNvPr id="0" name=""/>
        <dsp:cNvSpPr/>
      </dsp:nvSpPr>
      <dsp:spPr>
        <a:xfrm rot="5400000">
          <a:off x="-146685" y="2348947"/>
          <a:ext cx="977902" cy="68453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-5400000">
        <a:off x="1" y="2544528"/>
        <a:ext cx="684531" cy="293371"/>
      </dsp:txXfrm>
    </dsp:sp>
    <dsp:sp modelId="{6E99A5E8-A16B-43DA-9E02-6CA6FD3E5766}">
      <dsp:nvSpPr>
        <dsp:cNvPr id="0" name=""/>
        <dsp:cNvSpPr/>
      </dsp:nvSpPr>
      <dsp:spPr>
        <a:xfrm rot="5400000">
          <a:off x="2942904" y="-185653"/>
          <a:ext cx="894722" cy="5411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Attend UBP – Make sure you have tickets on hand!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8 people (Around </a:t>
          </a:r>
          <a:r>
            <a:rPr lang="en-US" sz="2000" b="1" i="0" kern="1200" dirty="0" smtClean="0">
              <a:solidFill>
                <a:srgbClr val="FF0000"/>
              </a:solidFill>
              <a:latin typeface="微軟正黑體" pitchFamily="18" charset="0"/>
            </a:rPr>
            <a:t>0.66</a:t>
          </a: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 people per week)</a:t>
          </a:r>
        </a:p>
      </dsp:txBody>
      <dsp:txXfrm rot="-5400000">
        <a:off x="684532" y="2116396"/>
        <a:ext cx="5367791" cy="807368"/>
      </dsp:txXfrm>
    </dsp:sp>
    <dsp:sp modelId="{B6E263DF-8B16-4315-8ECE-2ABC5FACC2E6}">
      <dsp:nvSpPr>
        <dsp:cNvPr id="0" name=""/>
        <dsp:cNvSpPr/>
      </dsp:nvSpPr>
      <dsp:spPr>
        <a:xfrm rot="5400000">
          <a:off x="-146685" y="3315506"/>
          <a:ext cx="977902" cy="684531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-5400000">
        <a:off x="1" y="3511087"/>
        <a:ext cx="684531" cy="293371"/>
      </dsp:txXfrm>
    </dsp:sp>
    <dsp:sp modelId="{93F94F10-3F67-46E3-8DE3-A3FA49ACB438}">
      <dsp:nvSpPr>
        <dsp:cNvPr id="0" name=""/>
        <dsp:cNvSpPr/>
      </dsp:nvSpPr>
      <dsp:spPr>
        <a:xfrm rot="5400000">
          <a:off x="2958363" y="780905"/>
          <a:ext cx="863805" cy="5411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Successful Sponsorship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sz="2000" b="1" i="0" kern="1200" dirty="0" smtClean="0">
              <a:solidFill>
                <a:srgbClr val="FF0000"/>
              </a:solidFill>
              <a:latin typeface="微軟正黑體" pitchFamily="18" charset="0"/>
            </a:rPr>
            <a:t>2</a:t>
          </a:r>
          <a:r>
            <a:rPr lang="zh-TW" altLang="en-US" sz="2000" b="1" i="0" kern="1200" dirty="0" smtClean="0">
              <a:solidFill>
                <a:srgbClr val="FF0000"/>
              </a:solidFill>
              <a:latin typeface="微軟正黑體" pitchFamily="18" charset="0"/>
            </a:rPr>
            <a:t> </a:t>
          </a:r>
          <a:r>
            <a:rPr lang="en-US" sz="2000" b="1" i="0" kern="1200" dirty="0" smtClean="0">
              <a:solidFill>
                <a:srgbClr val="000000"/>
              </a:solidFill>
              <a:latin typeface="微軟正黑體" pitchFamily="18" charset="0"/>
            </a:rPr>
            <a:t>people</a:t>
          </a:r>
        </a:p>
      </dsp:txBody>
      <dsp:txXfrm rot="-5400000">
        <a:off x="684532" y="3096904"/>
        <a:ext cx="5369301" cy="779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5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6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7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8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6473116" y="0"/>
        <a:ext cx="1371914" cy="864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9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10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11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12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</dsp:txBody>
      <dsp:txXfrm>
        <a:off x="6473116" y="0"/>
        <a:ext cx="1371914" cy="864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1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st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2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nd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3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rd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4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6473116" y="0"/>
        <a:ext cx="1371914" cy="864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5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6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7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8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6473116" y="0"/>
        <a:ext cx="1371914" cy="8640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9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10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11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12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125BV</a:t>
          </a:r>
        </a:p>
      </dsp:txBody>
      <dsp:txXfrm>
        <a:off x="6473116" y="0"/>
        <a:ext cx="1371914" cy="8640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1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st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2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nd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3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rd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4</a:t>
          </a:r>
          <a:r>
            <a:rPr lang="en-US" sz="22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779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2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6473116" y="0"/>
        <a:ext cx="1371914" cy="8640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5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6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7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8</a:t>
          </a:r>
          <a:r>
            <a:rPr lang="en-US" sz="23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10223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3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6473116" y="0"/>
        <a:ext cx="1371914" cy="8640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9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10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11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12</a:t>
          </a:r>
          <a:r>
            <a:rPr lang="en-US" sz="2100" b="0" i="0" kern="1200" baseline="30000" dirty="0" smtClean="0">
              <a:solidFill>
                <a:srgbClr val="FFFFFF"/>
              </a:solidFill>
              <a:latin typeface="微軟正黑體" pitchFamily="18" charset="0"/>
            </a:rPr>
            <a:t>th</a:t>
          </a:r>
          <a:r>
            <a:rPr lang="zh-TW" alt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 </a:t>
          </a: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Week</a:t>
          </a:r>
        </a:p>
        <a:p>
          <a:pPr lvl="0" algn="ctr" defTabSz="93345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sz="2100" b="0" i="0" kern="1200" dirty="0" smtClean="0">
              <a:solidFill>
                <a:srgbClr val="FFFFFF"/>
              </a:solidFill>
              <a:latin typeface="微軟正黑體" pitchFamily="18" charset="0"/>
            </a:rPr>
            <a:t>$1000</a:t>
          </a:r>
        </a:p>
      </dsp:txBody>
      <dsp:txXfrm>
        <a:off x="6473116" y="0"/>
        <a:ext cx="1371914" cy="864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5657C-8A99-467B-BB7E-605206C23246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3F30-6374-48AE-AABE-EA8B5D74D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54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85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4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69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22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76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80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72" algn="l" defTabSz="9131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6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912" indent="0" algn="ctr">
              <a:buNone/>
              <a:defRPr sz="1500"/>
            </a:lvl2pPr>
            <a:lvl3pPr marL="683886" indent="0" algn="ctr">
              <a:buNone/>
              <a:defRPr sz="1400"/>
            </a:lvl3pPr>
            <a:lvl4pPr marL="1025828" indent="0" algn="ctr">
              <a:buNone/>
              <a:defRPr sz="1200"/>
            </a:lvl4pPr>
            <a:lvl5pPr marL="1367770" indent="0" algn="ctr">
              <a:buNone/>
              <a:defRPr sz="1200"/>
            </a:lvl5pPr>
            <a:lvl6pPr marL="1709750" indent="0" algn="ctr">
              <a:buNone/>
              <a:defRPr sz="1200"/>
            </a:lvl6pPr>
            <a:lvl7pPr marL="2051654" indent="0" algn="ctr">
              <a:buNone/>
              <a:defRPr sz="1200"/>
            </a:lvl7pPr>
            <a:lvl8pPr marL="2393561" indent="0" algn="ctr">
              <a:buNone/>
              <a:defRPr sz="1200"/>
            </a:lvl8pPr>
            <a:lvl9pPr marL="273546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8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2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5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61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70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18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69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10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5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8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7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6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00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62" indent="0" algn="ctr">
              <a:buNone/>
              <a:defRPr sz="1500"/>
            </a:lvl2pPr>
            <a:lvl3pPr marL="684736" indent="0" algn="ctr">
              <a:buNone/>
              <a:defRPr sz="1400"/>
            </a:lvl3pPr>
            <a:lvl4pPr marL="1027103" indent="0" algn="ctr">
              <a:buNone/>
              <a:defRPr sz="1200"/>
            </a:lvl4pPr>
            <a:lvl5pPr marL="1369470" indent="0" algn="ctr">
              <a:buNone/>
              <a:defRPr sz="1200"/>
            </a:lvl5pPr>
            <a:lvl6pPr marL="1711850" indent="0" algn="ctr">
              <a:buNone/>
              <a:defRPr sz="1200"/>
            </a:lvl6pPr>
            <a:lvl7pPr marL="2054204" indent="0" algn="ctr">
              <a:buNone/>
              <a:defRPr sz="1200"/>
            </a:lvl7pPr>
            <a:lvl8pPr marL="2396561" indent="0" algn="ctr">
              <a:buNone/>
              <a:defRPr sz="1200"/>
            </a:lvl8pPr>
            <a:lvl9pPr marL="273891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19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2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2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5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9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1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38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62" indent="0">
              <a:buNone/>
              <a:defRPr sz="1500" b="1"/>
            </a:lvl2pPr>
            <a:lvl3pPr marL="684736" indent="0">
              <a:buNone/>
              <a:defRPr sz="1400" b="1"/>
            </a:lvl3pPr>
            <a:lvl4pPr marL="1027103" indent="0">
              <a:buNone/>
              <a:defRPr sz="1200" b="1"/>
            </a:lvl4pPr>
            <a:lvl5pPr marL="1369470" indent="0">
              <a:buNone/>
              <a:defRPr sz="1200" b="1"/>
            </a:lvl5pPr>
            <a:lvl6pPr marL="1711850" indent="0">
              <a:buNone/>
              <a:defRPr sz="1200" b="1"/>
            </a:lvl6pPr>
            <a:lvl7pPr marL="2054204" indent="0">
              <a:buNone/>
              <a:defRPr sz="1200" b="1"/>
            </a:lvl7pPr>
            <a:lvl8pPr marL="2396561" indent="0">
              <a:buNone/>
              <a:defRPr sz="1200" b="1"/>
            </a:lvl8pPr>
            <a:lvl9pPr marL="273891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62" indent="0">
              <a:buNone/>
              <a:defRPr sz="1500" b="1"/>
            </a:lvl2pPr>
            <a:lvl3pPr marL="684736" indent="0">
              <a:buNone/>
              <a:defRPr sz="1400" b="1"/>
            </a:lvl3pPr>
            <a:lvl4pPr marL="1027103" indent="0">
              <a:buNone/>
              <a:defRPr sz="1200" b="1"/>
            </a:lvl4pPr>
            <a:lvl5pPr marL="1369470" indent="0">
              <a:buNone/>
              <a:defRPr sz="1200" b="1"/>
            </a:lvl5pPr>
            <a:lvl6pPr marL="1711850" indent="0">
              <a:buNone/>
              <a:defRPr sz="1200" b="1"/>
            </a:lvl6pPr>
            <a:lvl7pPr marL="2054204" indent="0">
              <a:buNone/>
              <a:defRPr sz="1200" b="1"/>
            </a:lvl7pPr>
            <a:lvl8pPr marL="2396561" indent="0">
              <a:buNone/>
              <a:defRPr sz="1200" b="1"/>
            </a:lvl8pPr>
            <a:lvl9pPr marL="273891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24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9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3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5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7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9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16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35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5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1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62" indent="0">
              <a:buNone/>
              <a:defRPr sz="1100"/>
            </a:lvl2pPr>
            <a:lvl3pPr marL="684736" indent="0">
              <a:buNone/>
              <a:defRPr sz="900"/>
            </a:lvl3pPr>
            <a:lvl4pPr marL="1027103" indent="0">
              <a:buNone/>
              <a:defRPr sz="800"/>
            </a:lvl4pPr>
            <a:lvl5pPr marL="1369470" indent="0">
              <a:buNone/>
              <a:defRPr sz="800"/>
            </a:lvl5pPr>
            <a:lvl6pPr marL="1711850" indent="0">
              <a:buNone/>
              <a:defRPr sz="800"/>
            </a:lvl6pPr>
            <a:lvl7pPr marL="2054204" indent="0">
              <a:buNone/>
              <a:defRPr sz="800"/>
            </a:lvl7pPr>
            <a:lvl8pPr marL="2396561" indent="0">
              <a:buNone/>
              <a:defRPr sz="800"/>
            </a:lvl8pPr>
            <a:lvl9pPr marL="273891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4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362" indent="0">
              <a:buNone/>
              <a:defRPr sz="2100"/>
            </a:lvl2pPr>
            <a:lvl3pPr marL="684736" indent="0">
              <a:buNone/>
              <a:defRPr sz="1800"/>
            </a:lvl3pPr>
            <a:lvl4pPr marL="1027103" indent="0">
              <a:buNone/>
              <a:defRPr sz="1500"/>
            </a:lvl4pPr>
            <a:lvl5pPr marL="1369470" indent="0">
              <a:buNone/>
              <a:defRPr sz="1500"/>
            </a:lvl5pPr>
            <a:lvl6pPr marL="1711850" indent="0">
              <a:buNone/>
              <a:defRPr sz="1500"/>
            </a:lvl6pPr>
            <a:lvl7pPr marL="2054204" indent="0">
              <a:buNone/>
              <a:defRPr sz="1500"/>
            </a:lvl7pPr>
            <a:lvl8pPr marL="2396561" indent="0">
              <a:buNone/>
              <a:defRPr sz="1500"/>
            </a:lvl8pPr>
            <a:lvl9pPr marL="273891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62" indent="0">
              <a:buNone/>
              <a:defRPr sz="1100"/>
            </a:lvl2pPr>
            <a:lvl3pPr marL="684736" indent="0">
              <a:buNone/>
              <a:defRPr sz="900"/>
            </a:lvl3pPr>
            <a:lvl4pPr marL="1027103" indent="0">
              <a:buNone/>
              <a:defRPr sz="800"/>
            </a:lvl4pPr>
            <a:lvl5pPr marL="1369470" indent="0">
              <a:buNone/>
              <a:defRPr sz="800"/>
            </a:lvl5pPr>
            <a:lvl6pPr marL="1711850" indent="0">
              <a:buNone/>
              <a:defRPr sz="800"/>
            </a:lvl6pPr>
            <a:lvl7pPr marL="2054204" indent="0">
              <a:buNone/>
              <a:defRPr sz="800"/>
            </a:lvl7pPr>
            <a:lvl8pPr marL="2396561" indent="0">
              <a:buNone/>
              <a:defRPr sz="800"/>
            </a:lvl8pPr>
            <a:lvl9pPr marL="273891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3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2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67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1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9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6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3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0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5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67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57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5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2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31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2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12" indent="0">
              <a:buNone/>
              <a:defRPr sz="1500" b="1"/>
            </a:lvl2pPr>
            <a:lvl3pPr marL="683886" indent="0">
              <a:buNone/>
              <a:defRPr sz="1400" b="1"/>
            </a:lvl3pPr>
            <a:lvl4pPr marL="1025828" indent="0">
              <a:buNone/>
              <a:defRPr sz="1200" b="1"/>
            </a:lvl4pPr>
            <a:lvl5pPr marL="1367770" indent="0">
              <a:buNone/>
              <a:defRPr sz="1200" b="1"/>
            </a:lvl5pPr>
            <a:lvl6pPr marL="1709750" indent="0">
              <a:buNone/>
              <a:defRPr sz="1200" b="1"/>
            </a:lvl6pPr>
            <a:lvl7pPr marL="2051654" indent="0">
              <a:buNone/>
              <a:defRPr sz="1200" b="1"/>
            </a:lvl7pPr>
            <a:lvl8pPr marL="2393561" indent="0">
              <a:buNone/>
              <a:defRPr sz="1200" b="1"/>
            </a:lvl8pPr>
            <a:lvl9pPr marL="27354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12" indent="0">
              <a:buNone/>
              <a:defRPr sz="1500" b="1"/>
            </a:lvl2pPr>
            <a:lvl3pPr marL="683886" indent="0">
              <a:buNone/>
              <a:defRPr sz="1400" b="1"/>
            </a:lvl3pPr>
            <a:lvl4pPr marL="1025828" indent="0">
              <a:buNone/>
              <a:defRPr sz="1200" b="1"/>
            </a:lvl4pPr>
            <a:lvl5pPr marL="1367770" indent="0">
              <a:buNone/>
              <a:defRPr sz="1200" b="1"/>
            </a:lvl5pPr>
            <a:lvl6pPr marL="1709750" indent="0">
              <a:buNone/>
              <a:defRPr sz="1200" b="1"/>
            </a:lvl6pPr>
            <a:lvl7pPr marL="2051654" indent="0">
              <a:buNone/>
              <a:defRPr sz="1200" b="1"/>
            </a:lvl7pPr>
            <a:lvl8pPr marL="2393561" indent="0">
              <a:buNone/>
              <a:defRPr sz="1200" b="1"/>
            </a:lvl8pPr>
            <a:lvl9pPr marL="273546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7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12" indent="0">
              <a:buNone/>
              <a:defRPr sz="1100"/>
            </a:lvl2pPr>
            <a:lvl3pPr marL="683886" indent="0">
              <a:buNone/>
              <a:defRPr sz="900"/>
            </a:lvl3pPr>
            <a:lvl4pPr marL="1025828" indent="0">
              <a:buNone/>
              <a:defRPr sz="800"/>
            </a:lvl4pPr>
            <a:lvl5pPr marL="1367770" indent="0">
              <a:buNone/>
              <a:defRPr sz="800"/>
            </a:lvl5pPr>
            <a:lvl6pPr marL="1709750" indent="0">
              <a:buNone/>
              <a:defRPr sz="800"/>
            </a:lvl6pPr>
            <a:lvl7pPr marL="2051654" indent="0">
              <a:buNone/>
              <a:defRPr sz="800"/>
            </a:lvl7pPr>
            <a:lvl8pPr marL="2393561" indent="0">
              <a:buNone/>
              <a:defRPr sz="800"/>
            </a:lvl8pPr>
            <a:lvl9pPr marL="273546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2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1912" indent="0">
              <a:buNone/>
              <a:defRPr sz="2100"/>
            </a:lvl2pPr>
            <a:lvl3pPr marL="683886" indent="0">
              <a:buNone/>
              <a:defRPr sz="1800"/>
            </a:lvl3pPr>
            <a:lvl4pPr marL="1025828" indent="0">
              <a:buNone/>
              <a:defRPr sz="1500"/>
            </a:lvl4pPr>
            <a:lvl5pPr marL="1367770" indent="0">
              <a:buNone/>
              <a:defRPr sz="1500"/>
            </a:lvl5pPr>
            <a:lvl6pPr marL="1709750" indent="0">
              <a:buNone/>
              <a:defRPr sz="1500"/>
            </a:lvl6pPr>
            <a:lvl7pPr marL="2051654" indent="0">
              <a:buNone/>
              <a:defRPr sz="1500"/>
            </a:lvl7pPr>
            <a:lvl8pPr marL="2393561" indent="0">
              <a:buNone/>
              <a:defRPr sz="1500"/>
            </a:lvl8pPr>
            <a:lvl9pPr marL="273546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912" indent="0">
              <a:buNone/>
              <a:defRPr sz="1100"/>
            </a:lvl2pPr>
            <a:lvl3pPr marL="683886" indent="0">
              <a:buNone/>
              <a:defRPr sz="900"/>
            </a:lvl3pPr>
            <a:lvl4pPr marL="1025828" indent="0">
              <a:buNone/>
              <a:defRPr sz="800"/>
            </a:lvl4pPr>
            <a:lvl5pPr marL="1367770" indent="0">
              <a:buNone/>
              <a:defRPr sz="800"/>
            </a:lvl5pPr>
            <a:lvl6pPr marL="1709750" indent="0">
              <a:buNone/>
              <a:defRPr sz="800"/>
            </a:lvl6pPr>
            <a:lvl7pPr marL="2051654" indent="0">
              <a:buNone/>
              <a:defRPr sz="800"/>
            </a:lvl7pPr>
            <a:lvl8pPr marL="2393561" indent="0">
              <a:buNone/>
              <a:defRPr sz="800"/>
            </a:lvl8pPr>
            <a:lvl9pPr marL="273546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03" tIns="34256" rIns="68403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03" tIns="34256" rIns="68403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03" tIns="34256" rIns="68403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99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99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03" tIns="34256" rIns="68403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03" tIns="34256" rIns="68403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99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388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88" indent="-170988" algn="l" defTabSz="68388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966" indent="-170988" algn="l" defTabSz="6838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876" indent="-170988" algn="l" defTabSz="6838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780" indent="-170988" algn="l" defTabSz="6838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687" indent="-170988" algn="l" defTabSz="6838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664" indent="-170988" algn="l" defTabSz="6838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609" indent="-170988" algn="l" defTabSz="6838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550" indent="-170988" algn="l" defTabSz="6838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525" indent="-170988" algn="l" defTabSz="68388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12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886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828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70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750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54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561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468" algn="l" defTabSz="6838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78" tIns="34256" rIns="68478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78" tIns="34256" rIns="68478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78" tIns="34256" rIns="68478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78" tIns="34256" rIns="68478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78" tIns="34256" rIns="68478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4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473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8" indent="-171188" algn="l" defTabSz="68473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66" indent="-171188" algn="l" defTabSz="68473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26" indent="-171188" algn="l" defTabSz="68473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80" indent="-171188" algn="l" defTabSz="68473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37" indent="-171188" algn="l" defTabSz="68473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14" indent="-171188" algn="l" defTabSz="68473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384" indent="-171188" algn="l" defTabSz="68473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750" indent="-171188" algn="l" defTabSz="68473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25" indent="-171188" algn="l" defTabSz="68473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62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36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03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70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50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04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561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18" algn="l" defTabSz="68473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1"/>
            <a:ext cx="9140200" cy="5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image" Target="../media/image32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image" Target="../media/image34.pn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image" Target="../media/image33.png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image" Target="../media/image32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image" Target="../media/image35.png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3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3284" y="-3778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32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2982" y="1279183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4" tIns="34289" rIns="68574" bIns="34289">
            <a:spAutoFit/>
          </a:bodyPr>
          <a:lstStyle/>
          <a:p>
            <a:pPr algn="ctr" defTabSz="685732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Nora Siu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64" y="1973905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4" tIns="34289" rIns="68574" bIns="34289">
            <a:spAutoFit/>
          </a:bodyPr>
          <a:lstStyle/>
          <a:p>
            <a:pPr algn="ctr" defTabSz="685732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高級顧問經理級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732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Director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35897" y="3099290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4" tIns="34289" rIns="68574" bIns="34289">
            <a:spAutoFit/>
          </a:bodyPr>
          <a:lstStyle/>
          <a:p>
            <a:pPr algn="ctr" defTabSz="685732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HK$138,000</a:t>
            </a:r>
          </a:p>
          <a:p>
            <a:pPr algn="ctr" defTabSz="685732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HK$138,000 in 4 Commission weeks</a:t>
            </a:r>
          </a:p>
        </p:txBody>
      </p:sp>
      <p:pic>
        <p:nvPicPr>
          <p:cNvPr id="18" name="Picture 3" descr="M:\Events\Convention\Leadership School\LS2017\Speakers Photo\NoraSI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32253" r="35127" b="28138"/>
          <a:stretch/>
        </p:blipFill>
        <p:spPr bwMode="auto">
          <a:xfrm>
            <a:off x="1008187" y="1083242"/>
            <a:ext cx="2090936" cy="254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0634" y="117325"/>
            <a:ext cx="8833757" cy="484748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32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主管超連鎖™店主計劃與分享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634" y="602074"/>
            <a:ext cx="8833757" cy="392415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algn="ctr" defTabSz="685732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Master UFO Program and Sharing</a:t>
            </a:r>
          </a:p>
        </p:txBody>
      </p:sp>
    </p:spTree>
    <p:extLst>
      <p:ext uri="{BB962C8B-B14F-4D97-AF65-F5344CB8AC3E}">
        <p14:creationId xmlns:p14="http://schemas.microsoft.com/office/powerpoint/2010/main" val="39788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0574"/>
            <a:ext cx="9144000" cy="108491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sz="3300" b="1" dirty="0">
                <a:solidFill>
                  <a:srgbClr val="FFFFFF"/>
                </a:solidFill>
                <a:latin typeface="微軟正黑體" pitchFamily="18" charset="0"/>
              </a:rPr>
              <a:t>Target : Attitude and Knowledge</a:t>
            </a:r>
          </a:p>
          <a:p>
            <a:pPr algn="ctr" defTabSz="685766"/>
            <a:r>
              <a:rPr lang="en-US" sz="3300" b="1" dirty="0">
                <a:solidFill>
                  <a:srgbClr val="FFFFFF"/>
                </a:solidFill>
                <a:latin typeface="微軟正黑體" pitchFamily="18" charset="0"/>
              </a:rPr>
              <a:t>Attend GMTSS trainings</a:t>
            </a:r>
          </a:p>
        </p:txBody>
      </p:sp>
      <p:sp>
        <p:nvSpPr>
          <p:cNvPr id="12" name="Freeform 11"/>
          <p:cNvSpPr/>
          <p:nvPr/>
        </p:nvSpPr>
        <p:spPr>
          <a:xfrm>
            <a:off x="469948" y="1476716"/>
            <a:ext cx="2930036" cy="123905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1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itchFamily="18" charset="0"/>
              </a:rPr>
              <a:t>st</a:t>
            </a:r>
            <a:r>
              <a:rPr lang="zh-TW" altLang="en-US" sz="2400" b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solidFill>
                  <a:srgbClr val="FFFFFF"/>
                </a:solidFill>
                <a:latin typeface="微軟正黑體" pitchFamily="18" charset="0"/>
              </a:rPr>
              <a:t>NUOT</a:t>
            </a:r>
          </a:p>
        </p:txBody>
      </p:sp>
      <p:sp>
        <p:nvSpPr>
          <p:cNvPr id="13" name="Freeform 12"/>
          <p:cNvSpPr/>
          <p:nvPr/>
        </p:nvSpPr>
        <p:spPr>
          <a:xfrm>
            <a:off x="3106981" y="1476716"/>
            <a:ext cx="2930036" cy="123905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2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itchFamily="18" charset="0"/>
              </a:rPr>
              <a:t>nd</a:t>
            </a:r>
            <a:r>
              <a:rPr lang="zh-TW" altLang="en-US" sz="2400" b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solidFill>
                  <a:srgbClr val="FFFFFF"/>
                </a:solidFill>
                <a:latin typeface="微軟正黑體" pitchFamily="18" charset="0"/>
              </a:rPr>
              <a:t>B5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44014" y="1476716"/>
            <a:ext cx="2930036" cy="123905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3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itchFamily="18" charset="0"/>
              </a:rPr>
              <a:t>rd</a:t>
            </a:r>
            <a:r>
              <a:rPr lang="zh-TW" altLang="en-US" sz="2400" b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solidFill>
                  <a:srgbClr val="FFFFFF"/>
                </a:solidFill>
                <a:latin typeface="微軟正黑體" pitchFamily="18" charset="0"/>
              </a:rPr>
              <a:t>ECCT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6" y="2892319"/>
            <a:ext cx="2572786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84" y="2838313"/>
            <a:ext cx="266363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84" y="2838316"/>
            <a:ext cx="2689703" cy="19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AA2F6D86-2553-4274-8E79-16BB1D63C96F}"/>
              </a:ext>
            </a:extLst>
          </p:cNvPr>
          <p:cNvGrpSpPr>
            <a:grpSpLocks/>
          </p:cNvGrpSpPr>
          <p:nvPr/>
        </p:nvGrpSpPr>
        <p:grpSpPr bwMode="auto">
          <a:xfrm>
            <a:off x="7560909" y="643171"/>
            <a:ext cx="1402684" cy="769358"/>
            <a:chOff x="2112" y="1922"/>
            <a:chExt cx="1336" cy="910"/>
          </a:xfrm>
        </p:grpSpPr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xmlns="" id="{7EDDD449-E8A6-40D2-88F8-0C26FE2B0B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5" name="Picture 6" descr="UFOPIN_06_1">
                <a:extLst>
                  <a:ext uri="{FF2B5EF4-FFF2-40B4-BE49-F238E27FC236}">
                    <a16:creationId xmlns:a16="http://schemas.microsoft.com/office/drawing/2014/main" xmlns="" id="{01139F4E-B7E1-4162-A05C-4DCF146CF5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7" descr="UFODIAMOND">
                <a:extLst>
                  <a:ext uri="{FF2B5EF4-FFF2-40B4-BE49-F238E27FC236}">
                    <a16:creationId xmlns:a16="http://schemas.microsoft.com/office/drawing/2014/main" xmlns="" id="{18A7077E-E735-42DB-AABD-42DBCEDEE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" descr="UFODIAMOND">
                <a:extLst>
                  <a:ext uri="{FF2B5EF4-FFF2-40B4-BE49-F238E27FC236}">
                    <a16:creationId xmlns:a16="http://schemas.microsoft.com/office/drawing/2014/main" xmlns="" id="{507B95BE-CEFA-483C-AF51-72F1736470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UFODIAMOND">
                <a:extLst>
                  <a:ext uri="{FF2B5EF4-FFF2-40B4-BE49-F238E27FC236}">
                    <a16:creationId xmlns:a16="http://schemas.microsoft.com/office/drawing/2014/main" xmlns="" id="{6AE9C35C-5BD9-4803-BCD0-3B4B50760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0" descr="UFODIAMOND">
                <a:extLst>
                  <a:ext uri="{FF2B5EF4-FFF2-40B4-BE49-F238E27FC236}">
                    <a16:creationId xmlns:a16="http://schemas.microsoft.com/office/drawing/2014/main" xmlns="" id="{F7BC02C3-C923-4571-9144-170C7529E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1" descr="UFODIAMOND">
                <a:extLst>
                  <a:ext uri="{FF2B5EF4-FFF2-40B4-BE49-F238E27FC236}">
                    <a16:creationId xmlns:a16="http://schemas.microsoft.com/office/drawing/2014/main" xmlns="" id="{8A6758FD-2212-40DC-B18F-54B9985DED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2" descr="UFODIAMOND">
                <a:extLst>
                  <a:ext uri="{FF2B5EF4-FFF2-40B4-BE49-F238E27FC236}">
                    <a16:creationId xmlns:a16="http://schemas.microsoft.com/office/drawing/2014/main" xmlns="" id="{76C2810D-8A30-4625-849B-ACDADCD468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3" descr="UFODIAMOND">
                <a:extLst>
                  <a:ext uri="{FF2B5EF4-FFF2-40B4-BE49-F238E27FC236}">
                    <a16:creationId xmlns:a16="http://schemas.microsoft.com/office/drawing/2014/main" xmlns="" id="{6208E9E3-AA0D-441C-A4BB-B58BC1E2A5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4" descr="UFODIAMOND">
                <a:extLst>
                  <a:ext uri="{FF2B5EF4-FFF2-40B4-BE49-F238E27FC236}">
                    <a16:creationId xmlns:a16="http://schemas.microsoft.com/office/drawing/2014/main" xmlns="" id="{A8BAB432-795E-4E48-AE91-43255DE58B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5" descr="UFODIAMOND">
                <a:extLst>
                  <a:ext uri="{FF2B5EF4-FFF2-40B4-BE49-F238E27FC236}">
                    <a16:creationId xmlns:a16="http://schemas.microsoft.com/office/drawing/2014/main" xmlns="" id="{EF24B011-25FC-4E26-ACF7-C7BBFD8A68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6" descr="UFODIAMOND">
                <a:extLst>
                  <a:ext uri="{FF2B5EF4-FFF2-40B4-BE49-F238E27FC236}">
                    <a16:creationId xmlns:a16="http://schemas.microsoft.com/office/drawing/2014/main" xmlns="" id="{ACEDFA3F-07FC-40E6-95DF-A7C88A5CA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7" descr="UFODIAMOND">
                <a:extLst>
                  <a:ext uri="{FF2B5EF4-FFF2-40B4-BE49-F238E27FC236}">
                    <a16:creationId xmlns:a16="http://schemas.microsoft.com/office/drawing/2014/main" xmlns="" id="{FF0F7993-3AF0-48D1-B4CD-472A281E2A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8" descr="UFODIAMOND">
                <a:extLst>
                  <a:ext uri="{FF2B5EF4-FFF2-40B4-BE49-F238E27FC236}">
                    <a16:creationId xmlns:a16="http://schemas.microsoft.com/office/drawing/2014/main" xmlns="" id="{538D36FE-E912-4571-BA49-CE1F5D0128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9" descr="UFODIAMOND">
                <a:extLst>
                  <a:ext uri="{FF2B5EF4-FFF2-40B4-BE49-F238E27FC236}">
                    <a16:creationId xmlns:a16="http://schemas.microsoft.com/office/drawing/2014/main" xmlns="" id="{D394E04D-39CC-471E-89DC-1AD17C1B58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0" descr="UFODIAMOND">
              <a:extLst>
                <a:ext uri="{FF2B5EF4-FFF2-40B4-BE49-F238E27FC236}">
                  <a16:creationId xmlns:a16="http://schemas.microsoft.com/office/drawing/2014/main" xmlns="" id="{4821BCA8-3B4B-4308-A5AA-DB4330AC2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6148"/>
            <a:ext cx="9144000" cy="90024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sz="3000" b="1" dirty="0">
                <a:solidFill>
                  <a:srgbClr val="FFFFFF"/>
                </a:solidFill>
                <a:latin typeface="微軟正黑體" pitchFamily="18" charset="0"/>
              </a:rPr>
              <a:t>Target</a:t>
            </a:r>
            <a:r>
              <a:rPr lang="en-US" altLang="zh-TW" sz="3000" b="1" dirty="0">
                <a:solidFill>
                  <a:srgbClr val="FFFFFF"/>
                </a:solidFill>
                <a:latin typeface="微軟正黑體" pitchFamily="18" charset="0"/>
              </a:rPr>
              <a:t>:</a:t>
            </a:r>
            <a:r>
              <a:rPr lang="zh-TW" altLang="en-US" sz="3000" b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1500BV+IBV </a:t>
            </a:r>
          </a:p>
          <a:p>
            <a:pPr algn="ctr" defTabSz="685766"/>
            <a:r>
              <a:rPr lang="en-US" sz="2400" b="1" dirty="0">
                <a:solidFill>
                  <a:srgbClr val="FFFFFF"/>
                </a:solidFill>
                <a:latin typeface="微軟正黑體" pitchFamily="18" charset="0"/>
              </a:rPr>
              <a:t>(Personal consumption + Customer orders)</a:t>
            </a:r>
          </a:p>
        </p:txBody>
      </p:sp>
      <p:sp>
        <p:nvSpPr>
          <p:cNvPr id="12" name="Freeform 11"/>
          <p:cNvSpPr/>
          <p:nvPr/>
        </p:nvSpPr>
        <p:spPr>
          <a:xfrm>
            <a:off x="469948" y="1154794"/>
            <a:ext cx="2930036" cy="1018268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1</a:t>
            </a:r>
            <a:r>
              <a:rPr lang="en-US" sz="2100" baseline="30000" dirty="0">
                <a:solidFill>
                  <a:srgbClr val="FFFFFF"/>
                </a:solidFill>
                <a:latin typeface="微軟正黑體" pitchFamily="18" charset="0"/>
              </a:rPr>
              <a:t>st</a:t>
            </a:r>
            <a:r>
              <a:rPr lang="zh-TW" altLang="en-US" sz="2100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700" dirty="0">
                <a:solidFill>
                  <a:srgbClr val="FFFFFF"/>
                </a:solidFill>
                <a:latin typeface="微軟正黑體" pitchFamily="18" charset="0"/>
              </a:rPr>
              <a:t>500BV</a:t>
            </a:r>
          </a:p>
        </p:txBody>
      </p:sp>
      <p:sp>
        <p:nvSpPr>
          <p:cNvPr id="13" name="Freeform 12"/>
          <p:cNvSpPr/>
          <p:nvPr/>
        </p:nvSpPr>
        <p:spPr>
          <a:xfrm>
            <a:off x="3106981" y="1154795"/>
            <a:ext cx="2930036" cy="1018267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2</a:t>
            </a:r>
            <a:r>
              <a:rPr lang="en-US" sz="2100" baseline="30000" dirty="0">
                <a:solidFill>
                  <a:srgbClr val="FFFFFF"/>
                </a:solidFill>
                <a:latin typeface="微軟正黑體" pitchFamily="18" charset="0"/>
              </a:rPr>
              <a:t>nd</a:t>
            </a:r>
            <a:r>
              <a:rPr lang="zh-TW" altLang="en-US" sz="2100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700" dirty="0">
                <a:solidFill>
                  <a:srgbClr val="FFFFFF"/>
                </a:solidFill>
                <a:latin typeface="微軟正黑體" pitchFamily="18" charset="0"/>
              </a:rPr>
              <a:t>500BV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44014" y="1154795"/>
            <a:ext cx="2930036" cy="1018267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3</a:t>
            </a:r>
            <a:r>
              <a:rPr lang="en-US" sz="2100" baseline="30000" dirty="0">
                <a:solidFill>
                  <a:srgbClr val="FFFFFF"/>
                </a:solidFill>
                <a:latin typeface="微軟正黑體" pitchFamily="18" charset="0"/>
              </a:rPr>
              <a:t>rd</a:t>
            </a:r>
            <a:r>
              <a:rPr lang="zh-TW" altLang="en-US" sz="2100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700" dirty="0">
                <a:solidFill>
                  <a:srgbClr val="FFFFFF"/>
                </a:solidFill>
                <a:latin typeface="微軟正黑體" pitchFamily="18" charset="0"/>
              </a:rPr>
              <a:t>500BV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27559988"/>
              </p:ext>
            </p:extLst>
          </p:nvPr>
        </p:nvGraphicFramePr>
        <p:xfrm>
          <a:off x="395536" y="2173060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98124056"/>
              </p:ext>
            </p:extLst>
          </p:nvPr>
        </p:nvGraphicFramePr>
        <p:xfrm>
          <a:off x="431542" y="3091162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747083676"/>
              </p:ext>
            </p:extLst>
          </p:nvPr>
        </p:nvGraphicFramePr>
        <p:xfrm>
          <a:off x="425014" y="4009264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D1D012FD-F321-4C6F-BAE3-21C8A9828F8D}"/>
              </a:ext>
            </a:extLst>
          </p:cNvPr>
          <p:cNvGrpSpPr>
            <a:grpSpLocks/>
          </p:cNvGrpSpPr>
          <p:nvPr/>
        </p:nvGrpSpPr>
        <p:grpSpPr bwMode="auto">
          <a:xfrm>
            <a:off x="7675056" y="65229"/>
            <a:ext cx="1402684" cy="840182"/>
            <a:chOff x="2112" y="1922"/>
            <a:chExt cx="1336" cy="910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xmlns="" id="{332062D2-C2B1-4DC9-80E5-9E43E3EF3B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7" name="Picture 6" descr="UFOPIN_06_1">
                <a:extLst>
                  <a:ext uri="{FF2B5EF4-FFF2-40B4-BE49-F238E27FC236}">
                    <a16:creationId xmlns:a16="http://schemas.microsoft.com/office/drawing/2014/main" xmlns="" id="{0DF916A5-FC6E-4E8F-824C-C2F278774E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 descr="UFODIAMOND">
                <a:extLst>
                  <a:ext uri="{FF2B5EF4-FFF2-40B4-BE49-F238E27FC236}">
                    <a16:creationId xmlns:a16="http://schemas.microsoft.com/office/drawing/2014/main" xmlns="" id="{52B92597-851C-45F7-9E04-C20F1E3AE7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UFODIAMOND">
                <a:extLst>
                  <a:ext uri="{FF2B5EF4-FFF2-40B4-BE49-F238E27FC236}">
                    <a16:creationId xmlns:a16="http://schemas.microsoft.com/office/drawing/2014/main" xmlns="" id="{02F9CF6A-76FC-4503-A7EA-2218FF9B6C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 descr="UFODIAMOND">
                <a:extLst>
                  <a:ext uri="{FF2B5EF4-FFF2-40B4-BE49-F238E27FC236}">
                    <a16:creationId xmlns:a16="http://schemas.microsoft.com/office/drawing/2014/main" xmlns="" id="{A5BFEACD-BA12-45CC-8314-11148669EB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 descr="UFODIAMOND">
                <a:extLst>
                  <a:ext uri="{FF2B5EF4-FFF2-40B4-BE49-F238E27FC236}">
                    <a16:creationId xmlns:a16="http://schemas.microsoft.com/office/drawing/2014/main" xmlns="" id="{4D77B7D2-E45B-4EEC-B98B-EA8F8E8519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UFODIAMOND">
                <a:extLst>
                  <a:ext uri="{FF2B5EF4-FFF2-40B4-BE49-F238E27FC236}">
                    <a16:creationId xmlns:a16="http://schemas.microsoft.com/office/drawing/2014/main" xmlns="" id="{BC98CEB4-AD50-47F4-9DB4-6832CB8094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2" descr="UFODIAMOND">
                <a:extLst>
                  <a:ext uri="{FF2B5EF4-FFF2-40B4-BE49-F238E27FC236}">
                    <a16:creationId xmlns:a16="http://schemas.microsoft.com/office/drawing/2014/main" xmlns="" id="{A3F61989-D006-4642-818A-28EB6FBCF5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3" descr="UFODIAMOND">
                <a:extLst>
                  <a:ext uri="{FF2B5EF4-FFF2-40B4-BE49-F238E27FC236}">
                    <a16:creationId xmlns:a16="http://schemas.microsoft.com/office/drawing/2014/main" xmlns="" id="{E31F6D4C-75E6-4027-9766-7EBB4C60A8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4" descr="UFODIAMOND">
                <a:extLst>
                  <a:ext uri="{FF2B5EF4-FFF2-40B4-BE49-F238E27FC236}">
                    <a16:creationId xmlns:a16="http://schemas.microsoft.com/office/drawing/2014/main" xmlns="" id="{59A80B51-A230-4D7C-A23B-3CAE0BEB25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5" descr="UFODIAMOND">
                <a:extLst>
                  <a:ext uri="{FF2B5EF4-FFF2-40B4-BE49-F238E27FC236}">
                    <a16:creationId xmlns:a16="http://schemas.microsoft.com/office/drawing/2014/main" xmlns="" id="{A169C222-81D3-47D6-8D11-928577039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6" descr="UFODIAMOND">
                <a:extLst>
                  <a:ext uri="{FF2B5EF4-FFF2-40B4-BE49-F238E27FC236}">
                    <a16:creationId xmlns:a16="http://schemas.microsoft.com/office/drawing/2014/main" xmlns="" id="{2F152CDA-CB66-418A-94D1-BE314F17D3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7" descr="UFODIAMOND">
                <a:extLst>
                  <a:ext uri="{FF2B5EF4-FFF2-40B4-BE49-F238E27FC236}">
                    <a16:creationId xmlns:a16="http://schemas.microsoft.com/office/drawing/2014/main" xmlns="" id="{9B48E8FD-8CB1-49DB-8987-B6B31569AB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8" descr="UFODIAMOND">
                <a:extLst>
                  <a:ext uri="{FF2B5EF4-FFF2-40B4-BE49-F238E27FC236}">
                    <a16:creationId xmlns:a16="http://schemas.microsoft.com/office/drawing/2014/main" xmlns="" id="{0F80C3D0-166B-45A2-8C2B-8529F6826E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 descr="UFODIAMOND">
                <a:extLst>
                  <a:ext uri="{FF2B5EF4-FFF2-40B4-BE49-F238E27FC236}">
                    <a16:creationId xmlns:a16="http://schemas.microsoft.com/office/drawing/2014/main" xmlns="" id="{DF9840DB-ACA4-42CC-9C3C-B295C8C60A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0" descr="UFODIAMOND">
              <a:extLst>
                <a:ext uri="{FF2B5EF4-FFF2-40B4-BE49-F238E27FC236}">
                  <a16:creationId xmlns:a16="http://schemas.microsoft.com/office/drawing/2014/main" xmlns="" id="{D8ED0307-F22F-46A1-B46B-5447FCCB2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077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18043"/>
            <a:ext cx="9142496" cy="99257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sz="3300" b="1" dirty="0">
                <a:solidFill>
                  <a:srgbClr val="FFFFFF"/>
                </a:solidFill>
                <a:latin typeface="微軟正黑體" pitchFamily="18" charset="0"/>
              </a:rPr>
              <a:t>Target </a:t>
            </a:r>
            <a:r>
              <a:rPr lang="en-US" altLang="zh-TW" sz="2700" b="1" dirty="0">
                <a:solidFill>
                  <a:srgbClr val="FFFFFF"/>
                </a:solidFill>
                <a:latin typeface="微軟正黑體" pitchFamily="18" charset="0"/>
              </a:rPr>
              <a:t>:</a:t>
            </a:r>
            <a:r>
              <a:rPr lang="zh-TW" altLang="en-US" sz="2700" b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700" b="1" dirty="0">
                <a:solidFill>
                  <a:srgbClr val="FFFFFF"/>
                </a:solidFill>
                <a:latin typeface="微軟正黑體" pitchFamily="18" charset="0"/>
              </a:rPr>
              <a:t>HK$11,500 </a:t>
            </a:r>
          </a:p>
          <a:p>
            <a:pPr algn="ctr" defTabSz="685766"/>
            <a:r>
              <a:rPr lang="en-US" sz="2700" b="1" dirty="0">
                <a:solidFill>
                  <a:srgbClr val="FFFFFF"/>
                </a:solidFill>
                <a:latin typeface="微軟正黑體" pitchFamily="18" charset="0"/>
              </a:rPr>
              <a:t>partner stores purchases</a:t>
            </a:r>
            <a:endParaRPr lang="en-US" sz="3000" b="1" dirty="0">
              <a:solidFill>
                <a:srgbClr val="FFFFFF"/>
              </a:solidFill>
              <a:latin typeface="微軟正黑體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9298" y="1133472"/>
            <a:ext cx="2930036" cy="101287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1</a:t>
            </a:r>
            <a:r>
              <a:rPr lang="en-US" sz="2100" baseline="30000" dirty="0">
                <a:solidFill>
                  <a:srgbClr val="FFFFFF"/>
                </a:solidFill>
                <a:latin typeface="微軟正黑體" pitchFamily="18" charset="0"/>
              </a:rPr>
              <a:t>st</a:t>
            </a:r>
            <a:r>
              <a:rPr lang="zh-TW" altLang="en-US" sz="2100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700" dirty="0">
                <a:solidFill>
                  <a:srgbClr val="FFFFFF"/>
                </a:solidFill>
                <a:latin typeface="微軟正黑體" pitchFamily="18" charset="0"/>
              </a:rPr>
              <a:t>$4000</a:t>
            </a:r>
          </a:p>
        </p:txBody>
      </p:sp>
      <p:sp>
        <p:nvSpPr>
          <p:cNvPr id="13" name="Freeform 12"/>
          <p:cNvSpPr/>
          <p:nvPr/>
        </p:nvSpPr>
        <p:spPr>
          <a:xfrm>
            <a:off x="3102859" y="1133472"/>
            <a:ext cx="2930036" cy="101287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2</a:t>
            </a:r>
            <a:r>
              <a:rPr lang="en-US" sz="2100" baseline="30000" dirty="0">
                <a:solidFill>
                  <a:srgbClr val="FFFFFF"/>
                </a:solidFill>
                <a:latin typeface="微軟正黑體" pitchFamily="18" charset="0"/>
              </a:rPr>
              <a:t>nd</a:t>
            </a:r>
            <a:r>
              <a:rPr lang="zh-TW" altLang="en-US" sz="2100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700" dirty="0">
                <a:solidFill>
                  <a:srgbClr val="FFFFFF"/>
                </a:solidFill>
                <a:latin typeface="微軟正黑體" pitchFamily="18" charset="0"/>
              </a:rPr>
              <a:t>$4000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39892" y="1133472"/>
            <a:ext cx="2930036" cy="101287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3</a:t>
            </a:r>
            <a:r>
              <a:rPr lang="en-US" sz="2100" baseline="30000" dirty="0">
                <a:solidFill>
                  <a:srgbClr val="FFFFFF"/>
                </a:solidFill>
                <a:latin typeface="微軟正黑體" pitchFamily="18" charset="0"/>
              </a:rPr>
              <a:t>rd</a:t>
            </a:r>
            <a:r>
              <a:rPr lang="zh-TW" altLang="en-US" sz="2100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2100" dirty="0">
                <a:solidFill>
                  <a:srgbClr val="FFFFFF"/>
                </a:solidFill>
                <a:latin typeface="微軟正黑體" pitchFamily="18" charset="0"/>
              </a:rPr>
              <a:t>Month</a:t>
            </a: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700" dirty="0">
                <a:solidFill>
                  <a:srgbClr val="FFFFFF"/>
                </a:solidFill>
                <a:latin typeface="微軟正黑體" pitchFamily="18" charset="0"/>
              </a:rPr>
              <a:t>$4000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67907405"/>
              </p:ext>
            </p:extLst>
          </p:nvPr>
        </p:nvGraphicFramePr>
        <p:xfrm>
          <a:off x="389008" y="2246580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15057306"/>
              </p:ext>
            </p:extLst>
          </p:nvPr>
        </p:nvGraphicFramePr>
        <p:xfrm>
          <a:off x="425014" y="3164682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073877418"/>
              </p:ext>
            </p:extLst>
          </p:nvPr>
        </p:nvGraphicFramePr>
        <p:xfrm>
          <a:off x="418486" y="4082784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1DE6EFBC-4E0E-483B-8369-27D250762B16}"/>
              </a:ext>
            </a:extLst>
          </p:cNvPr>
          <p:cNvGrpSpPr>
            <a:grpSpLocks/>
          </p:cNvGrpSpPr>
          <p:nvPr/>
        </p:nvGrpSpPr>
        <p:grpSpPr bwMode="auto">
          <a:xfrm>
            <a:off x="7740616" y="69043"/>
            <a:ext cx="1209500" cy="864096"/>
            <a:chOff x="2112" y="1922"/>
            <a:chExt cx="1336" cy="910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xmlns="" id="{7BD572D8-65F4-4E33-9451-874D83825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7" name="Picture 6" descr="UFOPIN_06_1">
                <a:extLst>
                  <a:ext uri="{FF2B5EF4-FFF2-40B4-BE49-F238E27FC236}">
                    <a16:creationId xmlns:a16="http://schemas.microsoft.com/office/drawing/2014/main" xmlns="" id="{1AAA8C8D-115C-4952-8DED-471872F7E8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 descr="UFODIAMOND">
                <a:extLst>
                  <a:ext uri="{FF2B5EF4-FFF2-40B4-BE49-F238E27FC236}">
                    <a16:creationId xmlns:a16="http://schemas.microsoft.com/office/drawing/2014/main" xmlns="" id="{96A59764-4FF7-467E-805C-A7E86D215E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UFODIAMOND">
                <a:extLst>
                  <a:ext uri="{FF2B5EF4-FFF2-40B4-BE49-F238E27FC236}">
                    <a16:creationId xmlns:a16="http://schemas.microsoft.com/office/drawing/2014/main" xmlns="" id="{50703009-214B-44B4-8ED6-F56CDF6242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 descr="UFODIAMOND">
                <a:extLst>
                  <a:ext uri="{FF2B5EF4-FFF2-40B4-BE49-F238E27FC236}">
                    <a16:creationId xmlns:a16="http://schemas.microsoft.com/office/drawing/2014/main" xmlns="" id="{8DC58198-A64E-4A3B-954C-AC96D29905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 descr="UFODIAMOND">
                <a:extLst>
                  <a:ext uri="{FF2B5EF4-FFF2-40B4-BE49-F238E27FC236}">
                    <a16:creationId xmlns:a16="http://schemas.microsoft.com/office/drawing/2014/main" xmlns="" id="{0329DD7B-A2D9-4063-8F78-BDC938A7F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UFODIAMOND">
                <a:extLst>
                  <a:ext uri="{FF2B5EF4-FFF2-40B4-BE49-F238E27FC236}">
                    <a16:creationId xmlns:a16="http://schemas.microsoft.com/office/drawing/2014/main" xmlns="" id="{F5BDEDA0-8D27-4A3A-87A3-7AD1ECCE99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2" descr="UFODIAMOND">
                <a:extLst>
                  <a:ext uri="{FF2B5EF4-FFF2-40B4-BE49-F238E27FC236}">
                    <a16:creationId xmlns:a16="http://schemas.microsoft.com/office/drawing/2014/main" xmlns="" id="{9A47966D-0223-4110-A21E-2A9CBF5202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3" descr="UFODIAMOND">
                <a:extLst>
                  <a:ext uri="{FF2B5EF4-FFF2-40B4-BE49-F238E27FC236}">
                    <a16:creationId xmlns:a16="http://schemas.microsoft.com/office/drawing/2014/main" xmlns="" id="{35625962-9DBF-4FAD-8153-FCAED15AB8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4" descr="UFODIAMOND">
                <a:extLst>
                  <a:ext uri="{FF2B5EF4-FFF2-40B4-BE49-F238E27FC236}">
                    <a16:creationId xmlns:a16="http://schemas.microsoft.com/office/drawing/2014/main" xmlns="" id="{6F66149C-8E49-4DC6-A696-65A229C49F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5" descr="UFODIAMOND">
                <a:extLst>
                  <a:ext uri="{FF2B5EF4-FFF2-40B4-BE49-F238E27FC236}">
                    <a16:creationId xmlns:a16="http://schemas.microsoft.com/office/drawing/2014/main" xmlns="" id="{AF015C96-00EE-4B41-9CE9-05CCCEBDF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6" descr="UFODIAMOND">
                <a:extLst>
                  <a:ext uri="{FF2B5EF4-FFF2-40B4-BE49-F238E27FC236}">
                    <a16:creationId xmlns:a16="http://schemas.microsoft.com/office/drawing/2014/main" xmlns="" id="{0810AD82-E0B9-47F5-B156-A908E6EE26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7" descr="UFODIAMOND">
                <a:extLst>
                  <a:ext uri="{FF2B5EF4-FFF2-40B4-BE49-F238E27FC236}">
                    <a16:creationId xmlns:a16="http://schemas.microsoft.com/office/drawing/2014/main" xmlns="" id="{8BDE61D1-AE1C-4C4C-B496-77996DF3AD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8" descr="UFODIAMOND">
                <a:extLst>
                  <a:ext uri="{FF2B5EF4-FFF2-40B4-BE49-F238E27FC236}">
                    <a16:creationId xmlns:a16="http://schemas.microsoft.com/office/drawing/2014/main" xmlns="" id="{98134172-55F3-4272-A0CD-9216B07DD5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 descr="UFODIAMOND">
                <a:extLst>
                  <a:ext uri="{FF2B5EF4-FFF2-40B4-BE49-F238E27FC236}">
                    <a16:creationId xmlns:a16="http://schemas.microsoft.com/office/drawing/2014/main" xmlns="" id="{8893EFFC-49A2-4295-8053-1A1A8924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0" descr="UFODIAMOND">
              <a:extLst>
                <a:ext uri="{FF2B5EF4-FFF2-40B4-BE49-F238E27FC236}">
                  <a16:creationId xmlns:a16="http://schemas.microsoft.com/office/drawing/2014/main" xmlns="" id="{E092CFDA-F21C-4155-AF58-4027EE0F8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65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469948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Month</a:t>
            </a:r>
          </a:p>
        </p:txBody>
      </p:sp>
      <p:sp>
        <p:nvSpPr>
          <p:cNvPr id="13" name="Freeform 12"/>
          <p:cNvSpPr/>
          <p:nvPr/>
        </p:nvSpPr>
        <p:spPr>
          <a:xfrm>
            <a:off x="3106981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nd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Month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44014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rd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Month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241458908"/>
              </p:ext>
            </p:extLst>
          </p:nvPr>
        </p:nvGraphicFramePr>
        <p:xfrm>
          <a:off x="395536" y="1923678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39474335"/>
              </p:ext>
            </p:extLst>
          </p:nvPr>
        </p:nvGraphicFramePr>
        <p:xfrm>
          <a:off x="431542" y="2841780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812675473"/>
              </p:ext>
            </p:extLst>
          </p:nvPr>
        </p:nvGraphicFramePr>
        <p:xfrm>
          <a:off x="425014" y="3759882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Rectangle 10"/>
          <p:cNvSpPr/>
          <p:nvPr/>
        </p:nvSpPr>
        <p:spPr>
          <a:xfrm>
            <a:off x="-267845" y="226055"/>
            <a:ext cx="9144000" cy="68475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sz="4000" b="1" dirty="0">
                <a:solidFill>
                  <a:srgbClr val="FFFFFF"/>
                </a:solidFill>
                <a:latin typeface="微軟正黑體" pitchFamily="18" charset="0"/>
              </a:rPr>
              <a:t>Target: Sponsor </a:t>
            </a:r>
            <a:r>
              <a:rPr lang="en-US" sz="4000" b="1" dirty="0">
                <a:solidFill>
                  <a:srgbClr val="FF0000"/>
                </a:solidFill>
                <a:latin typeface="微軟正黑體" pitchFamily="18" charset="0"/>
              </a:rPr>
              <a:t>2</a:t>
            </a:r>
            <a:r>
              <a:rPr lang="en-US" sz="4000" b="1" dirty="0">
                <a:solidFill>
                  <a:srgbClr val="FFFFFF"/>
                </a:solidFill>
                <a:latin typeface="微軟正黑體" pitchFamily="18" charset="0"/>
              </a:rPr>
              <a:t> UFOs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xmlns="" id="{B24AFE79-9350-44FC-B38D-F6FDDB866FC8}"/>
              </a:ext>
            </a:extLst>
          </p:cNvPr>
          <p:cNvGrpSpPr>
            <a:grpSpLocks/>
          </p:cNvGrpSpPr>
          <p:nvPr/>
        </p:nvGrpSpPr>
        <p:grpSpPr bwMode="auto">
          <a:xfrm>
            <a:off x="7675056" y="65231"/>
            <a:ext cx="1402684" cy="837459"/>
            <a:chOff x="2112" y="1922"/>
            <a:chExt cx="1336" cy="910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xmlns="" id="{5F12C82B-0456-45AB-90E7-33FB0C7AFA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8" name="Picture 6" descr="UFOPIN_06_1">
                <a:extLst>
                  <a:ext uri="{FF2B5EF4-FFF2-40B4-BE49-F238E27FC236}">
                    <a16:creationId xmlns:a16="http://schemas.microsoft.com/office/drawing/2014/main" xmlns="" id="{A6064EB6-4C41-483D-8923-89250A904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7" descr="UFODIAMOND">
                <a:extLst>
                  <a:ext uri="{FF2B5EF4-FFF2-40B4-BE49-F238E27FC236}">
                    <a16:creationId xmlns:a16="http://schemas.microsoft.com/office/drawing/2014/main" xmlns="" id="{189A712B-99FA-4C4F-B14D-82DC11B27E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UFODIAMOND">
                <a:extLst>
                  <a:ext uri="{FF2B5EF4-FFF2-40B4-BE49-F238E27FC236}">
                    <a16:creationId xmlns:a16="http://schemas.microsoft.com/office/drawing/2014/main" xmlns="" id="{89F051DA-730F-4F8B-9412-6D1759D62D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UFODIAMOND">
                <a:extLst>
                  <a:ext uri="{FF2B5EF4-FFF2-40B4-BE49-F238E27FC236}">
                    <a16:creationId xmlns:a16="http://schemas.microsoft.com/office/drawing/2014/main" xmlns="" id="{3F9E5C35-6A07-40AA-8662-CF6D02E6E7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0" descr="UFODIAMOND">
                <a:extLst>
                  <a:ext uri="{FF2B5EF4-FFF2-40B4-BE49-F238E27FC236}">
                    <a16:creationId xmlns:a16="http://schemas.microsoft.com/office/drawing/2014/main" xmlns="" id="{52FF3648-89CF-4985-817E-D4AACC6C4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1" descr="UFODIAMOND">
                <a:extLst>
                  <a:ext uri="{FF2B5EF4-FFF2-40B4-BE49-F238E27FC236}">
                    <a16:creationId xmlns:a16="http://schemas.microsoft.com/office/drawing/2014/main" xmlns="" id="{535DBFD2-F563-49EF-A3FD-F2FF232948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2" descr="UFODIAMOND">
                <a:extLst>
                  <a:ext uri="{FF2B5EF4-FFF2-40B4-BE49-F238E27FC236}">
                    <a16:creationId xmlns:a16="http://schemas.microsoft.com/office/drawing/2014/main" xmlns="" id="{2860A143-A6E9-443E-AAED-C8F63A84D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3" descr="UFODIAMOND">
                <a:extLst>
                  <a:ext uri="{FF2B5EF4-FFF2-40B4-BE49-F238E27FC236}">
                    <a16:creationId xmlns:a16="http://schemas.microsoft.com/office/drawing/2014/main" xmlns="" id="{7D7646F0-66B6-4EC6-B43A-41B6487278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4" descr="UFODIAMOND">
                <a:extLst>
                  <a:ext uri="{FF2B5EF4-FFF2-40B4-BE49-F238E27FC236}">
                    <a16:creationId xmlns:a16="http://schemas.microsoft.com/office/drawing/2014/main" xmlns="" id="{27DF06C1-6C8F-4551-8098-F43501EFE4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5" descr="UFODIAMOND">
                <a:extLst>
                  <a:ext uri="{FF2B5EF4-FFF2-40B4-BE49-F238E27FC236}">
                    <a16:creationId xmlns:a16="http://schemas.microsoft.com/office/drawing/2014/main" xmlns="" id="{A8C48E6B-0236-4CBD-8EF5-9F6088CD2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6" descr="UFODIAMOND">
                <a:extLst>
                  <a:ext uri="{FF2B5EF4-FFF2-40B4-BE49-F238E27FC236}">
                    <a16:creationId xmlns:a16="http://schemas.microsoft.com/office/drawing/2014/main" xmlns="" id="{1CD8F9E4-423D-4C2D-87A0-9F1A55916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7" descr="UFODIAMOND">
                <a:extLst>
                  <a:ext uri="{FF2B5EF4-FFF2-40B4-BE49-F238E27FC236}">
                    <a16:creationId xmlns:a16="http://schemas.microsoft.com/office/drawing/2014/main" xmlns="" id="{40661EC9-D549-4F29-A1D8-7C98C1BCD9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8" descr="UFODIAMOND">
                <a:extLst>
                  <a:ext uri="{FF2B5EF4-FFF2-40B4-BE49-F238E27FC236}">
                    <a16:creationId xmlns:a16="http://schemas.microsoft.com/office/drawing/2014/main" xmlns="" id="{DD750E27-8B09-42DA-818B-0F138B22BF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9" descr="UFODIAMOND">
                <a:extLst>
                  <a:ext uri="{FF2B5EF4-FFF2-40B4-BE49-F238E27FC236}">
                    <a16:creationId xmlns:a16="http://schemas.microsoft.com/office/drawing/2014/main" xmlns="" id="{1D9025BC-73D8-4C8D-83F3-32DFAB41C1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0" descr="UFODIAMOND">
              <a:extLst>
                <a:ext uri="{FF2B5EF4-FFF2-40B4-BE49-F238E27FC236}">
                  <a16:creationId xmlns:a16="http://schemas.microsoft.com/office/drawing/2014/main" xmlns="" id="{459EC47F-09E5-496F-9BDC-42AD1E99D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71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2301" y="241968"/>
            <a:ext cx="9144000" cy="68475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sz="4000" b="1" dirty="0">
                <a:solidFill>
                  <a:srgbClr val="FFFFFF"/>
                </a:solidFill>
                <a:latin typeface="微軟正黑體" pitchFamily="18" charset="0"/>
              </a:rPr>
              <a:t>Target: Sponsor 2 UFOs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48667690"/>
              </p:ext>
            </p:extLst>
          </p:nvPr>
        </p:nvGraphicFramePr>
        <p:xfrm>
          <a:off x="1524000" y="987574"/>
          <a:ext cx="609600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C:\Users\celinel\AppData\Local\Microsoft\Windows\Temporary Internet Files\Content.IE5\HGSPOXVU\7411702xsmall-thumbs-up-web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02" y="4126727"/>
            <a:ext cx="1157470" cy="7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F820FED-39F6-47C1-A085-02ACFE2BA766}"/>
              </a:ext>
            </a:extLst>
          </p:cNvPr>
          <p:cNvGrpSpPr>
            <a:grpSpLocks/>
          </p:cNvGrpSpPr>
          <p:nvPr/>
        </p:nvGrpSpPr>
        <p:grpSpPr bwMode="auto">
          <a:xfrm>
            <a:off x="7641597" y="82715"/>
            <a:ext cx="1402684" cy="837459"/>
            <a:chOff x="2112" y="1922"/>
            <a:chExt cx="1336" cy="9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B824E05-78B2-48A5-918D-D5E95A6C35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8" name="Picture 6" descr="UFOPIN_06_1">
                <a:extLst>
                  <a:ext uri="{FF2B5EF4-FFF2-40B4-BE49-F238E27FC236}">
                    <a16:creationId xmlns:a16="http://schemas.microsoft.com/office/drawing/2014/main" xmlns="" id="{A95A4205-C8DB-4E43-AD52-921482F719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7" descr="UFODIAMOND">
                <a:extLst>
                  <a:ext uri="{FF2B5EF4-FFF2-40B4-BE49-F238E27FC236}">
                    <a16:creationId xmlns:a16="http://schemas.microsoft.com/office/drawing/2014/main" xmlns="" id="{5CB87DC2-5078-4564-B0DF-071D96BCD8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8" descr="UFODIAMOND">
                <a:extLst>
                  <a:ext uri="{FF2B5EF4-FFF2-40B4-BE49-F238E27FC236}">
                    <a16:creationId xmlns:a16="http://schemas.microsoft.com/office/drawing/2014/main" xmlns="" id="{05CF9784-7B3E-465A-B622-9706BC97D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9" descr="UFODIAMOND">
                <a:extLst>
                  <a:ext uri="{FF2B5EF4-FFF2-40B4-BE49-F238E27FC236}">
                    <a16:creationId xmlns:a16="http://schemas.microsoft.com/office/drawing/2014/main" xmlns="" id="{1D88BAA1-035C-4A91-BE7E-DE51DFDE68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UFODIAMOND">
                <a:extLst>
                  <a:ext uri="{FF2B5EF4-FFF2-40B4-BE49-F238E27FC236}">
                    <a16:creationId xmlns:a16="http://schemas.microsoft.com/office/drawing/2014/main" xmlns="" id="{862126D4-9748-4DBB-8A6B-33AC7DE0D7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1" descr="UFODIAMOND">
                <a:extLst>
                  <a:ext uri="{FF2B5EF4-FFF2-40B4-BE49-F238E27FC236}">
                    <a16:creationId xmlns:a16="http://schemas.microsoft.com/office/drawing/2014/main" xmlns="" id="{EC0DD29D-4D0F-4188-B060-E3A2C4B66F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2" descr="UFODIAMOND">
                <a:extLst>
                  <a:ext uri="{FF2B5EF4-FFF2-40B4-BE49-F238E27FC236}">
                    <a16:creationId xmlns:a16="http://schemas.microsoft.com/office/drawing/2014/main" xmlns="" id="{5DF38730-8CF7-41B3-800C-4C65006FB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 descr="UFODIAMOND">
                <a:extLst>
                  <a:ext uri="{FF2B5EF4-FFF2-40B4-BE49-F238E27FC236}">
                    <a16:creationId xmlns:a16="http://schemas.microsoft.com/office/drawing/2014/main" xmlns="" id="{1F395A2D-E1A6-4E60-B150-0178469A62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 descr="UFODIAMOND">
                <a:extLst>
                  <a:ext uri="{FF2B5EF4-FFF2-40B4-BE49-F238E27FC236}">
                    <a16:creationId xmlns:a16="http://schemas.microsoft.com/office/drawing/2014/main" xmlns="" id="{227E038C-5789-4CA0-9311-3CFB2FD0B8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 descr="UFODIAMOND">
                <a:extLst>
                  <a:ext uri="{FF2B5EF4-FFF2-40B4-BE49-F238E27FC236}">
                    <a16:creationId xmlns:a16="http://schemas.microsoft.com/office/drawing/2014/main" xmlns="" id="{D0BBBB27-DADC-4641-A7B4-752246C025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6" descr="UFODIAMOND">
                <a:extLst>
                  <a:ext uri="{FF2B5EF4-FFF2-40B4-BE49-F238E27FC236}">
                    <a16:creationId xmlns:a16="http://schemas.microsoft.com/office/drawing/2014/main" xmlns="" id="{73A854D9-2728-4881-B980-DB73876BE3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7" descr="UFODIAMOND">
                <a:extLst>
                  <a:ext uri="{FF2B5EF4-FFF2-40B4-BE49-F238E27FC236}">
                    <a16:creationId xmlns:a16="http://schemas.microsoft.com/office/drawing/2014/main" xmlns="" id="{F0131B31-BB2C-4F52-9F14-DDB7A305BB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8" descr="UFODIAMOND">
                <a:extLst>
                  <a:ext uri="{FF2B5EF4-FFF2-40B4-BE49-F238E27FC236}">
                    <a16:creationId xmlns:a16="http://schemas.microsoft.com/office/drawing/2014/main" xmlns="" id="{E3C0C73D-8681-4591-8D7B-9CCDD24EB3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9" descr="UFODIAMOND">
                <a:extLst>
                  <a:ext uri="{FF2B5EF4-FFF2-40B4-BE49-F238E27FC236}">
                    <a16:creationId xmlns:a16="http://schemas.microsoft.com/office/drawing/2014/main" xmlns="" id="{FA1ECCD0-13FD-4C10-A3E5-DC85BD5D5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0" descr="UFODIAMOND">
              <a:extLst>
                <a:ext uri="{FF2B5EF4-FFF2-40B4-BE49-F238E27FC236}">
                  <a16:creationId xmlns:a16="http://schemas.microsoft.com/office/drawing/2014/main" xmlns="" id="{27B17896-8551-4B7E-972A-5EBE7F69A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657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03" y="504371"/>
            <a:ext cx="3848979" cy="38489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63503" y="504369"/>
            <a:ext cx="3848979" cy="3984504"/>
            <a:chOff x="4457700" y="1635033"/>
            <a:chExt cx="4779818" cy="5131972"/>
          </a:xfrm>
        </p:grpSpPr>
        <p:sp>
          <p:nvSpPr>
            <p:cNvPr id="2" name="Rectangle 1"/>
            <p:cNvSpPr/>
            <p:nvPr/>
          </p:nvSpPr>
          <p:spPr>
            <a:xfrm>
              <a:off x="4457700" y="1635033"/>
              <a:ext cx="4779818" cy="51319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A close up of a logo&#10;&#10;Description generated with very high confidence">
              <a:extLst>
                <a:ext uri="{FF2B5EF4-FFF2-40B4-BE49-F238E27FC236}">
                  <a16:creationId xmlns="" xmlns:a16="http://schemas.microsoft.com/office/drawing/2014/main" id="{C3A358CA-11A9-4A73-A75F-1415FF57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5812" y="2497478"/>
              <a:ext cx="3843593" cy="3702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0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2BE5C-CF9B-4FFB-AA08-E43349F1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6" descr="A close up of a sign  Description generated with very high confidence">
            <a:extLst>
              <a:ext uri="{FF2B5EF4-FFF2-40B4-BE49-F238E27FC236}">
                <a16:creationId xmlns:a16="http://schemas.microsoft.com/office/drawing/2014/main" xmlns="" id="{1FFB9006-C69F-4545-B045-38EB8185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3796" cy="1809946"/>
          </a:xfrm>
          <a:prstGeom prst="rect">
            <a:avLst/>
          </a:prstGeom>
        </p:spPr>
      </p:pic>
      <p:pic>
        <p:nvPicPr>
          <p:cNvPr id="13" name="Content Placeholder 12" descr="A screenshot of a computer  Description generated with very high confidence">
            <a:extLst>
              <a:ext uri="{FF2B5EF4-FFF2-40B4-BE49-F238E27FC236}">
                <a16:creationId xmlns:a16="http://schemas.microsoft.com/office/drawing/2014/main" xmlns="" id="{4DE9F7BA-834B-495C-B857-CA04244ED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9168" y="1915942"/>
            <a:ext cx="3721201" cy="2480801"/>
          </a:xfrm>
        </p:spPr>
      </p:pic>
      <p:pic>
        <p:nvPicPr>
          <p:cNvPr id="15" name="Picture 14" descr="A close up of text on a white background  Description generated with high confidence">
            <a:extLst>
              <a:ext uri="{FF2B5EF4-FFF2-40B4-BE49-F238E27FC236}">
                <a16:creationId xmlns:a16="http://schemas.microsoft.com/office/drawing/2014/main" xmlns="" id="{0B3AA8BF-195A-498F-AE22-7165BBC22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908" y="510778"/>
            <a:ext cx="3337246" cy="2217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64FCD2-766E-4886-9BD7-E0E91F63BE5E}"/>
              </a:ext>
            </a:extLst>
          </p:cNvPr>
          <p:cNvSpPr txBox="1"/>
          <p:nvPr/>
        </p:nvSpPr>
        <p:spPr>
          <a:xfrm>
            <a:off x="1672480" y="921768"/>
            <a:ext cx="2584826" cy="700192"/>
          </a:xfrm>
          <a:prstGeom prst="rect">
            <a:avLst/>
          </a:prstGeom>
          <a:solidFill>
            <a:schemeClr val="bg2"/>
          </a:solidFill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altLang="zh-TW" sz="4100" dirty="0">
                <a:solidFill>
                  <a:srgbClr val="000000"/>
                </a:solidFill>
                <a:latin typeface="微軟正黑體" pitchFamily="18" charset="0"/>
              </a:rPr>
              <a:t>D</a:t>
            </a:r>
            <a:r>
              <a:rPr lang="en-US" sz="4100" dirty="0">
                <a:solidFill>
                  <a:srgbClr val="000000"/>
                </a:solidFill>
                <a:latin typeface="微軟正黑體" pitchFamily="18" charset="0"/>
              </a:rPr>
              <a:t>iscipline</a:t>
            </a:r>
          </a:p>
        </p:txBody>
      </p:sp>
    </p:spTree>
    <p:extLst>
      <p:ext uri="{BB962C8B-B14F-4D97-AF65-F5344CB8AC3E}">
        <p14:creationId xmlns:p14="http://schemas.microsoft.com/office/powerpoint/2010/main" val="25288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clothing  Description generated with high confidence">
            <a:extLst>
              <a:ext uri="{FF2B5EF4-FFF2-40B4-BE49-F238E27FC236}">
                <a16:creationId xmlns:a16="http://schemas.microsoft.com/office/drawing/2014/main" xmlns="" id="{238AD09F-E433-44AD-8C39-0F707247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49" y="1163122"/>
            <a:ext cx="3540013" cy="2436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close up of a piece of paper  Description generated with high confidence">
            <a:extLst>
              <a:ext uri="{FF2B5EF4-FFF2-40B4-BE49-F238E27FC236}">
                <a16:creationId xmlns:a16="http://schemas.microsoft.com/office/drawing/2014/main" xmlns="" id="{7ADAEA82-2E80-4BD5-B2F1-7233D6D41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337" y="464821"/>
            <a:ext cx="2980730" cy="2980730"/>
          </a:xfrm>
          <a:prstGeom prst="rect">
            <a:avLst/>
          </a:prstGeom>
        </p:spPr>
      </p:pic>
      <p:pic>
        <p:nvPicPr>
          <p:cNvPr id="9" name="Picture 8" descr="A close up of text on a white background  Description generated with very high confidence">
            <a:extLst>
              <a:ext uri="{FF2B5EF4-FFF2-40B4-BE49-F238E27FC236}">
                <a16:creationId xmlns:a16="http://schemas.microsoft.com/office/drawing/2014/main" xmlns="" id="{3AA1201B-F23B-4570-B6F3-5FE367B50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07296">
            <a:off x="6632062" y="2724151"/>
            <a:ext cx="2585315" cy="1938986"/>
          </a:xfrm>
          <a:prstGeom prst="rect">
            <a:avLst/>
          </a:prstGeom>
        </p:spPr>
      </p:pic>
      <p:pic>
        <p:nvPicPr>
          <p:cNvPr id="11" name="Picture 10" descr="A close up of text on a white background  Description generated with high confidence">
            <a:extLst>
              <a:ext uri="{FF2B5EF4-FFF2-40B4-BE49-F238E27FC236}">
                <a16:creationId xmlns:a16="http://schemas.microsoft.com/office/drawing/2014/main" xmlns="" id="{7F256A17-F174-49B5-A821-82AA7A5CC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64272">
            <a:off x="4187719" y="2598740"/>
            <a:ext cx="2594552" cy="1945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8FB272-716D-476B-928F-CEB0C2C3D29F}"/>
              </a:ext>
            </a:extLst>
          </p:cNvPr>
          <p:cNvSpPr txBox="1"/>
          <p:nvPr/>
        </p:nvSpPr>
        <p:spPr>
          <a:xfrm>
            <a:off x="1204685" y="3994081"/>
            <a:ext cx="3170711" cy="484748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2700" b="1" dirty="0">
                <a:solidFill>
                  <a:srgbClr val="FFFFFF"/>
                </a:solidFill>
                <a:latin typeface="微軟正黑體" pitchFamily="18" charset="0"/>
              </a:rPr>
              <a:t>Self-enhancement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54B778-84E5-4AE2-9F7B-308009C47BF5}"/>
              </a:ext>
            </a:extLst>
          </p:cNvPr>
          <p:cNvSpPr txBox="1"/>
          <p:nvPr/>
        </p:nvSpPr>
        <p:spPr>
          <a:xfrm>
            <a:off x="7170517" y="1629328"/>
            <a:ext cx="1799832" cy="715580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2100" b="1" u="sng" dirty="0">
                <a:solidFill>
                  <a:srgbClr val="FFFFFF"/>
                </a:solidFill>
                <a:latin typeface="微軟正黑體" pitchFamily="18" charset="0"/>
              </a:rPr>
              <a:t>Result Producing</a:t>
            </a:r>
          </a:p>
        </p:txBody>
      </p:sp>
    </p:spTree>
    <p:extLst>
      <p:ext uri="{BB962C8B-B14F-4D97-AF65-F5344CB8AC3E}">
        <p14:creationId xmlns:p14="http://schemas.microsoft.com/office/powerpoint/2010/main" val="427205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37234"/>
            <a:ext cx="9144000" cy="857250"/>
          </a:xfrm>
        </p:spPr>
        <p:txBody>
          <a:bodyPr vert="horz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微軟正黑體" pitchFamily="18" charset="0"/>
              </a:rPr>
              <a:t>MUFO 12-week training team structure</a:t>
            </a:r>
          </a:p>
        </p:txBody>
      </p:sp>
      <p:pic>
        <p:nvPicPr>
          <p:cNvPr id="17411" name="資料庫圖表 1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25" b="-20197"/>
          <a:stretch>
            <a:fillRect/>
          </a:stretch>
        </p:blipFill>
        <p:spPr>
          <a:xfrm>
            <a:off x="575469" y="687181"/>
            <a:ext cx="7993062" cy="2430066"/>
          </a:xfrm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710463" y="2910187"/>
            <a:ext cx="992074" cy="4831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Teammate</a:t>
            </a:r>
          </a:p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itchFamily="18" charset="0"/>
              </a:rPr>
              <a:t> </a:t>
            </a: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people</a:t>
            </a:r>
          </a:p>
        </p:txBody>
      </p:sp>
      <p:sp>
        <p:nvSpPr>
          <p:cNvPr id="17413" name="AutoShape 8"/>
          <p:cNvSpPr>
            <a:spLocks noChangeArrowheads="1"/>
          </p:cNvSpPr>
          <p:nvPr/>
        </p:nvSpPr>
        <p:spPr bwMode="auto">
          <a:xfrm>
            <a:off x="1116016" y="2747072"/>
            <a:ext cx="90487" cy="142875"/>
          </a:xfrm>
          <a:prstGeom prst="downArrow">
            <a:avLst>
              <a:gd name="adj1" fmla="val 50000"/>
              <a:gd name="adj2" fmla="val 52632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2484442" y="2747072"/>
            <a:ext cx="90487" cy="142875"/>
          </a:xfrm>
          <a:prstGeom prst="downArrow">
            <a:avLst>
              <a:gd name="adj1" fmla="val 50000"/>
              <a:gd name="adj2" fmla="val 52632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5" name="AutoShape 10"/>
          <p:cNvSpPr>
            <a:spLocks noChangeArrowheads="1"/>
          </p:cNvSpPr>
          <p:nvPr/>
        </p:nvSpPr>
        <p:spPr bwMode="auto">
          <a:xfrm>
            <a:off x="3924301" y="2747072"/>
            <a:ext cx="90488" cy="142875"/>
          </a:xfrm>
          <a:prstGeom prst="downArrow">
            <a:avLst>
              <a:gd name="adj1" fmla="val 50000"/>
              <a:gd name="adj2" fmla="val 52631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6" name="AutoShape 11"/>
          <p:cNvSpPr>
            <a:spLocks noChangeArrowheads="1"/>
          </p:cNvSpPr>
          <p:nvPr/>
        </p:nvSpPr>
        <p:spPr bwMode="auto">
          <a:xfrm>
            <a:off x="5227399" y="2747072"/>
            <a:ext cx="90488" cy="142875"/>
          </a:xfrm>
          <a:prstGeom prst="downArrow">
            <a:avLst>
              <a:gd name="adj1" fmla="val 50000"/>
              <a:gd name="adj2" fmla="val 52631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7" name="AutoShape 12"/>
          <p:cNvSpPr>
            <a:spLocks noChangeArrowheads="1"/>
          </p:cNvSpPr>
          <p:nvPr/>
        </p:nvSpPr>
        <p:spPr bwMode="auto">
          <a:xfrm>
            <a:off x="6588127" y="2747072"/>
            <a:ext cx="90488" cy="142875"/>
          </a:xfrm>
          <a:prstGeom prst="downArrow">
            <a:avLst>
              <a:gd name="adj1" fmla="val 50000"/>
              <a:gd name="adj2" fmla="val 52631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8" name="AutoShape 13"/>
          <p:cNvSpPr>
            <a:spLocks noChangeArrowheads="1"/>
          </p:cNvSpPr>
          <p:nvPr/>
        </p:nvSpPr>
        <p:spPr bwMode="auto">
          <a:xfrm>
            <a:off x="7890444" y="2760035"/>
            <a:ext cx="90487" cy="142875"/>
          </a:xfrm>
          <a:prstGeom prst="downArrow">
            <a:avLst>
              <a:gd name="adj1" fmla="val 50000"/>
              <a:gd name="adj2" fmla="val 52632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379" name="Text Box 14"/>
          <p:cNvSpPr txBox="1">
            <a:spLocks noChangeArrowheads="1"/>
          </p:cNvSpPr>
          <p:nvPr/>
        </p:nvSpPr>
        <p:spPr bwMode="auto">
          <a:xfrm>
            <a:off x="2074762" y="2910187"/>
            <a:ext cx="1006884" cy="4831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Teammate</a:t>
            </a:r>
          </a:p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itchFamily="18" charset="0"/>
              </a:rPr>
              <a:t> </a:t>
            </a: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people</a:t>
            </a:r>
          </a:p>
        </p:txBody>
      </p:sp>
      <p:sp>
        <p:nvSpPr>
          <p:cNvPr id="58380" name="Text Box 15"/>
          <p:cNvSpPr txBox="1">
            <a:spLocks noChangeArrowheads="1"/>
          </p:cNvSpPr>
          <p:nvPr/>
        </p:nvSpPr>
        <p:spPr bwMode="auto">
          <a:xfrm>
            <a:off x="3415418" y="2910187"/>
            <a:ext cx="1050965" cy="4831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Teammate</a:t>
            </a:r>
          </a:p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itchFamily="18" charset="0"/>
              </a:rPr>
              <a:t> </a:t>
            </a: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people</a:t>
            </a:r>
          </a:p>
        </p:txBody>
      </p:sp>
      <p:sp>
        <p:nvSpPr>
          <p:cNvPr id="58381" name="Text Box 16"/>
          <p:cNvSpPr txBox="1">
            <a:spLocks noChangeArrowheads="1"/>
          </p:cNvSpPr>
          <p:nvPr/>
        </p:nvSpPr>
        <p:spPr bwMode="auto">
          <a:xfrm>
            <a:off x="4764976" y="2910187"/>
            <a:ext cx="1015340" cy="4831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Teammate</a:t>
            </a:r>
          </a:p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itchFamily="18" charset="0"/>
              </a:rPr>
              <a:t> </a:t>
            </a: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people</a:t>
            </a:r>
          </a:p>
        </p:txBody>
      </p:sp>
      <p:sp>
        <p:nvSpPr>
          <p:cNvPr id="58382" name="Text Box 17"/>
          <p:cNvSpPr txBox="1">
            <a:spLocks noChangeArrowheads="1"/>
          </p:cNvSpPr>
          <p:nvPr/>
        </p:nvSpPr>
        <p:spPr bwMode="auto">
          <a:xfrm>
            <a:off x="6092041" y="2910187"/>
            <a:ext cx="1015340" cy="4831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Teammate</a:t>
            </a:r>
          </a:p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itchFamily="18" charset="0"/>
              </a:rPr>
              <a:t> </a:t>
            </a: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people</a:t>
            </a:r>
          </a:p>
        </p:txBody>
      </p:sp>
      <p:sp>
        <p:nvSpPr>
          <p:cNvPr id="58383" name="Text Box 18"/>
          <p:cNvSpPr txBox="1">
            <a:spLocks noChangeArrowheads="1"/>
          </p:cNvSpPr>
          <p:nvPr/>
        </p:nvSpPr>
        <p:spPr bwMode="auto">
          <a:xfrm>
            <a:off x="7428016" y="2910187"/>
            <a:ext cx="1015340" cy="4831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Teammate</a:t>
            </a:r>
          </a:p>
          <a:p>
            <a:pPr algn="ctr" defTabSz="685766">
              <a:defRPr/>
            </a:pP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itchFamily="18" charset="0"/>
              </a:rPr>
              <a:t> </a:t>
            </a:r>
            <a:r>
              <a:rPr lang="en-US" sz="1200" dirty="0">
                <a:solidFill>
                  <a:srgbClr val="000514"/>
                </a:solidFill>
                <a:latin typeface="微軟正黑體" pitchFamily="18" charset="0"/>
              </a:rPr>
              <a:t>people</a:t>
            </a:r>
          </a:p>
          <a:p>
            <a:pPr algn="ctr" defTabSz="685766">
              <a:defRPr/>
            </a:pPr>
            <a:endParaRPr lang="zh-TW" altLang="en-US" sz="1200" dirty="0">
              <a:solidFill>
                <a:srgbClr val="00051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323852" y="3828157"/>
            <a:ext cx="1838325" cy="514350"/>
          </a:xfrm>
          <a:prstGeom prst="curvedRightArrow">
            <a:avLst>
              <a:gd name="adj1" fmla="val 17222"/>
              <a:gd name="adj2" fmla="val 40000"/>
              <a:gd name="adj3" fmla="val 8935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25" name="AutoShape 20"/>
          <p:cNvSpPr>
            <a:spLocks noChangeArrowheads="1"/>
          </p:cNvSpPr>
          <p:nvPr/>
        </p:nvSpPr>
        <p:spPr bwMode="auto">
          <a:xfrm>
            <a:off x="6732592" y="3828157"/>
            <a:ext cx="1938337" cy="471488"/>
          </a:xfrm>
          <a:prstGeom prst="curvedLeftArrow">
            <a:avLst>
              <a:gd name="adj1" fmla="val 20000"/>
              <a:gd name="adj2" fmla="val 40000"/>
              <a:gd name="adj3" fmla="val 10277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26" name="Rectangle 21"/>
          <p:cNvSpPr>
            <a:spLocks noChangeArrowheads="1"/>
          </p:cNvSpPr>
          <p:nvPr/>
        </p:nvSpPr>
        <p:spPr bwMode="auto">
          <a:xfrm>
            <a:off x="2074762" y="3583676"/>
            <a:ext cx="4783238" cy="1142619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  <a:extLst/>
        </p:spPr>
        <p:txBody>
          <a:bodyPr wrap="square" lIns="68577" tIns="34289" rIns="68577" bIns="34289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defTabSz="685766" eaLnBrk="1" hangingPunct="1">
              <a:spcBef>
                <a:spcPct val="0"/>
              </a:spcBef>
              <a:buClrTx/>
              <a:buSzTx/>
              <a:buNone/>
            </a:pPr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Teammates are welcome to invite guest to attend </a:t>
            </a:r>
          </a:p>
          <a:p>
            <a:pPr algn="ctr" defTabSz="685766" eaLnBrk="1" hangingPunct="1">
              <a:spcBef>
                <a:spcPct val="0"/>
              </a:spcBef>
              <a:buClrTx/>
              <a:buSzTx/>
              <a:buNone/>
            </a:pPr>
            <a:r>
              <a:rPr lang="en-US" sz="2300" dirty="0">
                <a:solidFill>
                  <a:srgbClr val="FFFFFF"/>
                </a:solidFill>
                <a:latin typeface="微軟正黑體" pitchFamily="18" charset="0"/>
              </a:rPr>
              <a:t>the training together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014789" y="994487"/>
            <a:ext cx="1106446" cy="5107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3000" dirty="0">
                <a:solidFill>
                  <a:prstClr val="black"/>
                </a:solidFill>
              </a:rPr>
              <a:t>MC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25842" y="1675841"/>
            <a:ext cx="1140541" cy="4120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2700" dirty="0">
                <a:solidFill>
                  <a:prstClr val="black"/>
                </a:solidFill>
              </a:rPr>
              <a:t>Leader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73868" y="1668419"/>
            <a:ext cx="1151998" cy="4411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2700" dirty="0">
                <a:solidFill>
                  <a:prstClr val="black"/>
                </a:solidFill>
              </a:rPr>
              <a:t>Leader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5471" y="2271157"/>
            <a:ext cx="1184253" cy="475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1500" dirty="0">
                <a:solidFill>
                  <a:prstClr val="black"/>
                </a:solidFill>
              </a:rPr>
              <a:t>Junior </a:t>
            </a:r>
          </a:p>
          <a:p>
            <a:pPr algn="ctr" defTabSz="685766"/>
            <a:r>
              <a:rPr lang="en-US" altLang="zh-TW" sz="1500" dirty="0">
                <a:solidFill>
                  <a:prstClr val="black"/>
                </a:solidFill>
              </a:rPr>
              <a:t>Leader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83455" y="2271157"/>
            <a:ext cx="1182947" cy="475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1500" dirty="0">
                <a:solidFill>
                  <a:prstClr val="black"/>
                </a:solidFill>
              </a:rPr>
              <a:t>Junior </a:t>
            </a:r>
          </a:p>
          <a:p>
            <a:pPr algn="ctr" defTabSz="685766"/>
            <a:r>
              <a:rPr lang="en-US" altLang="zh-TW" sz="1500" dirty="0">
                <a:solidFill>
                  <a:prstClr val="black"/>
                </a:solidFill>
              </a:rPr>
              <a:t>Leader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25841" y="2250033"/>
            <a:ext cx="1174635" cy="475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1500" dirty="0">
                <a:solidFill>
                  <a:prstClr val="black"/>
                </a:solidFill>
              </a:rPr>
              <a:t>Junior Leader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73868" y="2250033"/>
            <a:ext cx="1151998" cy="475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1500" dirty="0">
                <a:solidFill>
                  <a:prstClr val="black"/>
                </a:solidFill>
              </a:rPr>
              <a:t>Junior Leader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34902" y="2271157"/>
            <a:ext cx="1106446" cy="475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1500" dirty="0">
                <a:solidFill>
                  <a:prstClr val="black"/>
                </a:solidFill>
              </a:rPr>
              <a:t>Junior Leader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94010" y="2271157"/>
            <a:ext cx="1106446" cy="475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TW" sz="1500" dirty="0">
                <a:solidFill>
                  <a:prstClr val="black"/>
                </a:solidFill>
              </a:rPr>
              <a:t>Junior Leader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17427" name="文字方塊 1"/>
          <p:cNvSpPr txBox="1">
            <a:spLocks noChangeArrowheads="1"/>
          </p:cNvSpPr>
          <p:nvPr/>
        </p:nvSpPr>
        <p:spPr bwMode="auto">
          <a:xfrm>
            <a:off x="2466889" y="1609466"/>
            <a:ext cx="2033588" cy="46935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defTabSz="685766" eaLnBrk="1" hangingPunct="1">
              <a:spcBef>
                <a:spcPct val="0"/>
              </a:spcBef>
              <a:buClrTx/>
              <a:buSzTx/>
              <a:buNone/>
            </a:pPr>
            <a:r>
              <a:rPr lang="en-US" sz="2600" dirty="0">
                <a:solidFill>
                  <a:srgbClr val="E7E6E6"/>
                </a:solidFill>
                <a:latin typeface="微軟正黑體" pitchFamily="18" charset="0"/>
              </a:rPr>
              <a:t>Coordinator</a:t>
            </a:r>
          </a:p>
        </p:txBody>
      </p:sp>
      <p:sp>
        <p:nvSpPr>
          <p:cNvPr id="17428" name="文字方塊 19"/>
          <p:cNvSpPr txBox="1">
            <a:spLocks noChangeArrowheads="1"/>
          </p:cNvSpPr>
          <p:nvPr/>
        </p:nvSpPr>
        <p:spPr bwMode="auto">
          <a:xfrm>
            <a:off x="4645029" y="1615981"/>
            <a:ext cx="2033587" cy="46935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defTabSz="685766" eaLnBrk="1" hangingPunct="1">
              <a:spcBef>
                <a:spcPct val="0"/>
              </a:spcBef>
              <a:buClrTx/>
              <a:buSzTx/>
              <a:buNone/>
            </a:pPr>
            <a:r>
              <a:rPr lang="en-US" sz="2600" dirty="0">
                <a:solidFill>
                  <a:srgbClr val="E7E6E6"/>
                </a:solidFill>
                <a:latin typeface="微軟正黑體" pitchFamily="18" charset="0"/>
              </a:rPr>
              <a:t>Coordinator</a:t>
            </a:r>
          </a:p>
        </p:txBody>
      </p:sp>
    </p:spTree>
    <p:extLst>
      <p:ext uri="{BB962C8B-B14F-4D97-AF65-F5344CB8AC3E}">
        <p14:creationId xmlns:p14="http://schemas.microsoft.com/office/powerpoint/2010/main" val="12291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D7AE6-779F-4E5E-A072-CBF5C01C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373C33-5C20-4A91-908E-4E67A3DB8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17388" r="23225" b="20353"/>
          <a:stretch/>
        </p:blipFill>
        <p:spPr>
          <a:xfrm>
            <a:off x="293958" y="65922"/>
            <a:ext cx="8472090" cy="50116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1E832A7-74D1-403D-BDCF-10AA15A25C42}"/>
              </a:ext>
            </a:extLst>
          </p:cNvPr>
          <p:cNvSpPr/>
          <p:nvPr/>
        </p:nvSpPr>
        <p:spPr>
          <a:xfrm>
            <a:off x="4499610" y="637488"/>
            <a:ext cx="1440180" cy="24562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055EB81-8844-42E9-9CA7-3B5A03C68324}"/>
              </a:ext>
            </a:extLst>
          </p:cNvPr>
          <p:cNvSpPr/>
          <p:nvPr/>
        </p:nvSpPr>
        <p:spPr>
          <a:xfrm>
            <a:off x="1089660" y="2750821"/>
            <a:ext cx="1078992" cy="2326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6FAC3BC-718D-4C7D-BF11-9EF3852D873F}"/>
              </a:ext>
            </a:extLst>
          </p:cNvPr>
          <p:cNvSpPr/>
          <p:nvPr/>
        </p:nvSpPr>
        <p:spPr>
          <a:xfrm>
            <a:off x="7276719" y="637488"/>
            <a:ext cx="464820" cy="7722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9563D46-E697-466A-893F-C11051E809A4}"/>
              </a:ext>
            </a:extLst>
          </p:cNvPr>
          <p:cNvSpPr/>
          <p:nvPr/>
        </p:nvSpPr>
        <p:spPr>
          <a:xfrm>
            <a:off x="2271696" y="637488"/>
            <a:ext cx="944880" cy="254767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3" y="1096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697597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7046"/>
              <a:r>
                <a:rPr lang="en-US" sz="2600" spc="3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FOLLOW</a:t>
              </a:r>
              <a:r>
                <a:rPr lang="en-US" sz="2600" spc="3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600" spc="300" dirty="0">
                  <a:solidFill>
                    <a:srgbClr val="07C2FF"/>
                  </a:solidFill>
                  <a:latin typeface="Arial" charset="0"/>
                  <a:ea typeface="Arial" charset="0"/>
                  <a:cs typeface="Arial" charset="0"/>
                </a:rPr>
                <a:t>ME </a:t>
              </a:r>
              <a:r>
                <a:rPr lang="en-US" sz="2600" spc="3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ON SOCIAL MEDIA</a:t>
              </a:r>
              <a:endParaRPr lang="en-US" sz="2600" b="1" spc="3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32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8" y="2706483"/>
            <a:ext cx="791006" cy="716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08" y="1596340"/>
            <a:ext cx="909745" cy="6823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79379" y="2779686"/>
            <a:ext cx="6497252" cy="523156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defTabSz="457046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facebook.com/Nora SIU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7464" y="1650549"/>
            <a:ext cx="3687234" cy="523156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defTabSz="457046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@nsiu123</a:t>
            </a:r>
          </a:p>
        </p:txBody>
      </p:sp>
    </p:spTree>
    <p:extLst>
      <p:ext uri="{BB962C8B-B14F-4D97-AF65-F5344CB8AC3E}">
        <p14:creationId xmlns:p14="http://schemas.microsoft.com/office/powerpoint/2010/main" val="24153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p sign  Description generated with high confidence">
            <a:extLst>
              <a:ext uri="{FF2B5EF4-FFF2-40B4-BE49-F238E27FC236}">
                <a16:creationId xmlns:a16="http://schemas.microsoft.com/office/drawing/2014/main" xmlns="" id="{38FA6280-6EEE-442C-B214-0B26EEF61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289" y="378427"/>
            <a:ext cx="1487210" cy="1487210"/>
          </a:xfrm>
        </p:spPr>
      </p:pic>
      <p:pic>
        <p:nvPicPr>
          <p:cNvPr id="7" name="Picture 6" descr="A picture containing clipart  Description generated with very high confidence">
            <a:extLst>
              <a:ext uri="{FF2B5EF4-FFF2-40B4-BE49-F238E27FC236}">
                <a16:creationId xmlns:a16="http://schemas.microsoft.com/office/drawing/2014/main" xmlns="" id="{EF2F01B2-3BF3-4F76-BF0F-1268793D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18" y="2803505"/>
            <a:ext cx="2190275" cy="1290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013350-194F-46C0-8A63-8BB0955D6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278" y="2576291"/>
            <a:ext cx="3517751" cy="23409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 descr="A close up of text on a white background  Description generated with high confidence">
            <a:extLst>
              <a:ext uri="{FF2B5EF4-FFF2-40B4-BE49-F238E27FC236}">
                <a16:creationId xmlns:a16="http://schemas.microsoft.com/office/drawing/2014/main" xmlns="" id="{12EDB087-7977-4F6A-A6CD-25566D3F5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114" y="649986"/>
            <a:ext cx="2422447" cy="16149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C7E06A6-C182-4F61-9B38-701BB9D0CB3D}"/>
              </a:ext>
            </a:extLst>
          </p:cNvPr>
          <p:cNvSpPr/>
          <p:nvPr/>
        </p:nvSpPr>
        <p:spPr>
          <a:xfrm>
            <a:off x="1471926" y="1948474"/>
            <a:ext cx="887038" cy="484748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en-US" sz="2700" dirty="0">
                <a:solidFill>
                  <a:srgbClr val="FFFFFF"/>
                </a:solidFill>
                <a:latin typeface="微軟正黑體" pitchFamily="18" charset="0"/>
              </a:rPr>
              <a:t>Goal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8BB442-83D2-4F5E-852A-0C5FD8B7D405}"/>
              </a:ext>
            </a:extLst>
          </p:cNvPr>
          <p:cNvSpPr/>
          <p:nvPr/>
        </p:nvSpPr>
        <p:spPr>
          <a:xfrm>
            <a:off x="1928610" y="4093669"/>
            <a:ext cx="887038" cy="484748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en-US" sz="2700" dirty="0">
                <a:solidFill>
                  <a:srgbClr val="FFFFFF"/>
                </a:solidFill>
                <a:latin typeface="微軟正黑體" pitchFamily="18" charset="0"/>
              </a:rPr>
              <a:t>Goal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3251EC-BF18-44E3-BBC6-6742F7F3528F}"/>
              </a:ext>
            </a:extLst>
          </p:cNvPr>
          <p:cNvSpPr/>
          <p:nvPr/>
        </p:nvSpPr>
        <p:spPr>
          <a:xfrm>
            <a:off x="3921980" y="2214698"/>
            <a:ext cx="1054263" cy="577081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en-US" sz="3300" dirty="0">
                <a:solidFill>
                  <a:srgbClr val="FFFFFF"/>
                </a:solidFill>
                <a:latin typeface="微軟正黑體" pitchFamily="18" charset="0"/>
              </a:rPr>
              <a:t>Goal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2805F5-703C-4C20-AAAC-FAB8EEF9DBCF}"/>
              </a:ext>
            </a:extLst>
          </p:cNvPr>
          <p:cNvSpPr txBox="1"/>
          <p:nvPr/>
        </p:nvSpPr>
        <p:spPr>
          <a:xfrm>
            <a:off x="7400116" y="3448585"/>
            <a:ext cx="1233344" cy="1592744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sz="3300" dirty="0">
                <a:solidFill>
                  <a:srgbClr val="FFFFFF"/>
                </a:solidFill>
                <a:latin typeface="微軟正黑體" pitchFamily="18" charset="0"/>
              </a:rPr>
              <a:t>Strategic Goal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5A313CC6-5A44-4E42-BEF0-9CEF7DA422E5}"/>
              </a:ext>
            </a:extLst>
          </p:cNvPr>
          <p:cNvGrpSpPr>
            <a:grpSpLocks/>
          </p:cNvGrpSpPr>
          <p:nvPr/>
        </p:nvGrpSpPr>
        <p:grpSpPr bwMode="auto">
          <a:xfrm>
            <a:off x="7525846" y="84396"/>
            <a:ext cx="1459412" cy="1019962"/>
            <a:chOff x="2112" y="1922"/>
            <a:chExt cx="1336" cy="910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xmlns="" id="{67FD4F88-2EAE-40E7-A156-860A01347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21" name="Picture 6" descr="UFOPIN_06_1">
                <a:extLst>
                  <a:ext uri="{FF2B5EF4-FFF2-40B4-BE49-F238E27FC236}">
                    <a16:creationId xmlns:a16="http://schemas.microsoft.com/office/drawing/2014/main" xmlns="" id="{AF26E5A6-2374-4E23-94B8-B2AD2948E3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7" descr="UFODIAMOND">
                <a:extLst>
                  <a:ext uri="{FF2B5EF4-FFF2-40B4-BE49-F238E27FC236}">
                    <a16:creationId xmlns:a16="http://schemas.microsoft.com/office/drawing/2014/main" xmlns="" id="{8C979EB7-72F6-49BE-9EE2-E181F40F54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8" descr="UFODIAMOND">
                <a:extLst>
                  <a:ext uri="{FF2B5EF4-FFF2-40B4-BE49-F238E27FC236}">
                    <a16:creationId xmlns:a16="http://schemas.microsoft.com/office/drawing/2014/main" xmlns="" id="{C210A313-1E8D-4D6A-A73B-BE8FF9A1A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9" descr="UFODIAMOND">
                <a:extLst>
                  <a:ext uri="{FF2B5EF4-FFF2-40B4-BE49-F238E27FC236}">
                    <a16:creationId xmlns:a16="http://schemas.microsoft.com/office/drawing/2014/main" xmlns="" id="{2043A8A4-A37B-40E8-BAAB-2938303F01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0" descr="UFODIAMOND">
                <a:extLst>
                  <a:ext uri="{FF2B5EF4-FFF2-40B4-BE49-F238E27FC236}">
                    <a16:creationId xmlns:a16="http://schemas.microsoft.com/office/drawing/2014/main" xmlns="" id="{89493289-D310-4A14-BC97-766CF4C54B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1" descr="UFODIAMOND">
                <a:extLst>
                  <a:ext uri="{FF2B5EF4-FFF2-40B4-BE49-F238E27FC236}">
                    <a16:creationId xmlns:a16="http://schemas.microsoft.com/office/drawing/2014/main" xmlns="" id="{57CF1C14-9757-4DF8-93C8-ACE0848D4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2" descr="UFODIAMOND">
                <a:extLst>
                  <a:ext uri="{FF2B5EF4-FFF2-40B4-BE49-F238E27FC236}">
                    <a16:creationId xmlns:a16="http://schemas.microsoft.com/office/drawing/2014/main" xmlns="" id="{C95EC400-961C-4474-87D3-C6FDC8A507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3" descr="UFODIAMOND">
                <a:extLst>
                  <a:ext uri="{FF2B5EF4-FFF2-40B4-BE49-F238E27FC236}">
                    <a16:creationId xmlns:a16="http://schemas.microsoft.com/office/drawing/2014/main" xmlns="" id="{DAFDD225-8535-435B-A809-DD088AF690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4" descr="UFODIAMOND">
                <a:extLst>
                  <a:ext uri="{FF2B5EF4-FFF2-40B4-BE49-F238E27FC236}">
                    <a16:creationId xmlns:a16="http://schemas.microsoft.com/office/drawing/2014/main" xmlns="" id="{4E5E0EF8-C49B-4BB2-A6B9-557461CEE3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5" descr="UFODIAMOND">
                <a:extLst>
                  <a:ext uri="{FF2B5EF4-FFF2-40B4-BE49-F238E27FC236}">
                    <a16:creationId xmlns:a16="http://schemas.microsoft.com/office/drawing/2014/main" xmlns="" id="{263EC282-104F-4E1B-A443-F1223C4D4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6" descr="UFODIAMOND">
                <a:extLst>
                  <a:ext uri="{FF2B5EF4-FFF2-40B4-BE49-F238E27FC236}">
                    <a16:creationId xmlns:a16="http://schemas.microsoft.com/office/drawing/2014/main" xmlns="" id="{91C6A00C-EED0-4009-A490-12B7B8D077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7" descr="UFODIAMOND">
                <a:extLst>
                  <a:ext uri="{FF2B5EF4-FFF2-40B4-BE49-F238E27FC236}">
                    <a16:creationId xmlns:a16="http://schemas.microsoft.com/office/drawing/2014/main" xmlns="" id="{A00D2D41-071B-4BE7-9035-1266063B3D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8" descr="UFODIAMOND">
                <a:extLst>
                  <a:ext uri="{FF2B5EF4-FFF2-40B4-BE49-F238E27FC236}">
                    <a16:creationId xmlns:a16="http://schemas.microsoft.com/office/drawing/2014/main" xmlns="" id="{35CFFEDD-352C-423B-BC76-A451751B6A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9" descr="UFODIAMOND">
                <a:extLst>
                  <a:ext uri="{FF2B5EF4-FFF2-40B4-BE49-F238E27FC236}">
                    <a16:creationId xmlns:a16="http://schemas.microsoft.com/office/drawing/2014/main" xmlns="" id="{076FE72A-0006-40E9-862F-B98678513D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20" descr="UFODIAMOND">
              <a:extLst>
                <a:ext uri="{FF2B5EF4-FFF2-40B4-BE49-F238E27FC236}">
                  <a16:creationId xmlns:a16="http://schemas.microsoft.com/office/drawing/2014/main" xmlns="" id="{7832CB50-F642-4C2E-BD57-3C43EC792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928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" t="4110" r="-95" b="10447"/>
          <a:stretch/>
        </p:blipFill>
        <p:spPr>
          <a:xfrm>
            <a:off x="0" y="-52086"/>
            <a:ext cx="9144000" cy="5208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7750" y="841776"/>
            <a:ext cx="7048500" cy="260954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716" rIns="91390" bIns="45716" rtlCol="0" anchor="ctr"/>
          <a:lstStyle/>
          <a:p>
            <a:pPr algn="ctr" defTabSz="685766"/>
            <a:endParaRPr lang="en-US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1494163"/>
            <a:ext cx="8122920" cy="130477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</a:pPr>
            <a:r>
              <a:rPr lang="en-US" sz="3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Master UFO</a:t>
            </a:r>
            <a:r>
              <a:rPr lang="en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3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Action Plan to</a:t>
            </a:r>
            <a:r>
              <a:rPr lang="zh-TW" altLang="en-US" sz="3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Achieve Your </a:t>
            </a:r>
            <a:r>
              <a:rPr lang="en-US" sz="3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Dream</a:t>
            </a:r>
            <a:endParaRPr lang="en-US" sz="3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415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8950" y="771552"/>
            <a:ext cx="3600400" cy="4300181"/>
          </a:xfrm>
          <a:solidFill>
            <a:schemeClr val="tx1">
              <a:alpha val="52000"/>
            </a:schemeClr>
          </a:solidFill>
        </p:spPr>
        <p:txBody>
          <a:bodyPr>
            <a:noAutofit/>
          </a:bodyPr>
          <a:lstStyle/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altLang="zh-HK" sz="1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Complete </a:t>
            </a:r>
            <a:r>
              <a:rPr lang="en-US" sz="1300" dirty="0">
                <a:solidFill>
                  <a:srgbClr val="FF0000"/>
                </a:solidFill>
                <a:latin typeface="微軟正黑體" pitchFamily="18" charset="0"/>
              </a:rPr>
              <a:t>Shopping Annuity™ Assessment</a:t>
            </a: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300" dirty="0">
              <a:solidFill>
                <a:srgbClr val="FF0000"/>
              </a:solidFill>
              <a:latin typeface="微軟正黑體" pitchFamily="18" charset="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Must have a subscription for the UnFranchise Management System (</a:t>
            </a:r>
            <a:r>
              <a:rPr lang="en-US" sz="1300" dirty="0">
                <a:solidFill>
                  <a:srgbClr val="FF0000"/>
                </a:solidFill>
                <a:latin typeface="微軟正黑體" pitchFamily="18" charset="0"/>
              </a:rPr>
              <a:t>UFMS</a:t>
            </a: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)</a:t>
            </a: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300" dirty="0">
              <a:solidFill>
                <a:srgbClr val="FFFFFF"/>
              </a:solidFill>
              <a:latin typeface="微軟正黑體" pitchFamily="18" charset="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Purchase a total of  </a:t>
            </a:r>
            <a:r>
              <a:rPr lang="en-US" sz="1300" b="1" dirty="0">
                <a:solidFill>
                  <a:srgbClr val="FFFFFF"/>
                </a:solidFill>
                <a:latin typeface="微軟正黑體" pitchFamily="18" charset="0"/>
              </a:rPr>
              <a:t> </a:t>
            </a:r>
            <a:r>
              <a:rPr lang="en-US" sz="1300" b="1" dirty="0">
                <a:solidFill>
                  <a:srgbClr val="FF0000"/>
                </a:solidFill>
                <a:latin typeface="微軟正黑體" pitchFamily="18" charset="0"/>
              </a:rPr>
              <a:t>1,500 BV+IBV</a:t>
            </a: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 of product for the respective quarter</a:t>
            </a: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sz="1300" dirty="0">
              <a:solidFill>
                <a:srgbClr val="FFFFFF"/>
              </a:solidFill>
              <a:latin typeface="微軟正黑體" pitchFamily="18" charset="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Generate </a:t>
            </a:r>
            <a:r>
              <a:rPr lang="en-US" sz="1300" b="1" dirty="0">
                <a:solidFill>
                  <a:srgbClr val="FF0000"/>
                </a:solidFill>
                <a:latin typeface="微軟正黑體" pitchFamily="18" charset="0"/>
              </a:rPr>
              <a:t>HK$11,500</a:t>
            </a: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 worth of Partner Store purchases between you and your customers</a:t>
            </a:r>
            <a:endParaRPr lang="en-US" altLang="zh-TW" sz="13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altLang="zh-TW" sz="13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Enter the names and the UnFranchise Identification Numbers of the</a:t>
            </a:r>
            <a:r>
              <a:rPr lang="en-US" sz="1300" b="1" dirty="0">
                <a:solidFill>
                  <a:srgbClr val="FF0000"/>
                </a:solidFill>
                <a:latin typeface="微軟正黑體" pitchFamily="18" charset="0"/>
              </a:rPr>
              <a:t> two qualified </a:t>
            </a:r>
            <a:r>
              <a:rPr lang="zh-TW" altLang="en-US" sz="1300" b="1" dirty="0">
                <a:solidFill>
                  <a:srgbClr val="FF0000"/>
                </a:solidFill>
                <a:latin typeface="微軟正黑體" pitchFamily="18" charset="0"/>
              </a:rPr>
              <a:t> </a:t>
            </a:r>
            <a:r>
              <a:rPr lang="en-US" altLang="zh-TW" sz="1300" b="1" dirty="0">
                <a:solidFill>
                  <a:srgbClr val="FF0000"/>
                </a:solidFill>
                <a:latin typeface="微軟正黑體" pitchFamily="18" charset="0"/>
              </a:rPr>
              <a:t>and active </a:t>
            </a:r>
            <a:r>
              <a:rPr lang="en-US" sz="1300" b="1" dirty="0" err="1">
                <a:solidFill>
                  <a:srgbClr val="FF0000"/>
                </a:solidFill>
                <a:latin typeface="微軟正黑體" pitchFamily="18" charset="0"/>
              </a:rPr>
              <a:t>UnFranchise</a:t>
            </a:r>
            <a:r>
              <a:rPr lang="en-US" sz="1300" b="1" dirty="0">
                <a:solidFill>
                  <a:srgbClr val="FF0000"/>
                </a:solidFill>
                <a:latin typeface="微軟正黑體" pitchFamily="18" charset="0"/>
              </a:rPr>
              <a:t> Owners that you personally sponsored</a:t>
            </a:r>
            <a:r>
              <a:rPr lang="en-US" sz="1300" dirty="0">
                <a:solidFill>
                  <a:srgbClr val="FFFFFF"/>
                </a:solidFill>
                <a:latin typeface="微軟正黑體" pitchFamily="18" charset="0"/>
              </a:rPr>
              <a:t> for the respective calendar quarter. </a:t>
            </a:r>
          </a:p>
        </p:txBody>
      </p:sp>
      <p:pic>
        <p:nvPicPr>
          <p:cNvPr id="4" name="Picture 3" descr="slide 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2" r="23536"/>
          <a:stretch/>
        </p:blipFill>
        <p:spPr>
          <a:xfrm>
            <a:off x="0" y="0"/>
            <a:ext cx="25146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27784" y="213492"/>
            <a:ext cx="6264696" cy="4860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390" tIns="45716" rIns="91390" bIns="45716" rtlCol="0" anchor="ctr">
            <a:normAutofit fontScale="92500"/>
          </a:bodyPr>
          <a:lstStyle>
            <a:lvl1pPr algn="l" defTabSz="12184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微軟正黑體" pitchFamily="18" charset="0"/>
              </a:rPr>
              <a:t>MUFO Qualification = </a:t>
            </a:r>
            <a:r>
              <a:rPr lang="en-US" sz="2800" b="1" u="sng" dirty="0">
                <a:solidFill>
                  <a:srgbClr val="00B050"/>
                </a:solidFill>
                <a:latin typeface="微軟正黑體" pitchFamily="18" charset="0"/>
              </a:rPr>
              <a:t>Target Setting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21B609B3-612B-4782-AB00-67A2D9864D1D}"/>
              </a:ext>
            </a:extLst>
          </p:cNvPr>
          <p:cNvSpPr/>
          <p:nvPr/>
        </p:nvSpPr>
        <p:spPr>
          <a:xfrm>
            <a:off x="4940384" y="942474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463B75F2-903F-431E-AE23-95EB56998F66}"/>
              </a:ext>
            </a:extLst>
          </p:cNvPr>
          <p:cNvSpPr/>
          <p:nvPr/>
        </p:nvSpPr>
        <p:spPr>
          <a:xfrm>
            <a:off x="4951181" y="1704156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A846FF00-1BA6-44A6-8265-097F91D0CCED}"/>
              </a:ext>
            </a:extLst>
          </p:cNvPr>
          <p:cNvSpPr/>
          <p:nvPr/>
        </p:nvSpPr>
        <p:spPr>
          <a:xfrm>
            <a:off x="4951181" y="2414197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1B70C01B-844F-4F62-AA07-BA8716B5D00C}"/>
              </a:ext>
            </a:extLst>
          </p:cNvPr>
          <p:cNvSpPr/>
          <p:nvPr/>
        </p:nvSpPr>
        <p:spPr>
          <a:xfrm>
            <a:off x="4951181" y="3159009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D1EC80BA-ADD2-4E2F-BC5A-3F3EC052957D}"/>
              </a:ext>
            </a:extLst>
          </p:cNvPr>
          <p:cNvSpPr/>
          <p:nvPr/>
        </p:nvSpPr>
        <p:spPr>
          <a:xfrm>
            <a:off x="4951181" y="4213380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04866" y="771550"/>
            <a:ext cx="2296283" cy="3850394"/>
            <a:chOff x="8976319" y="1028734"/>
            <a:chExt cx="3061710" cy="5133858"/>
          </a:xfrm>
        </p:grpSpPr>
        <p:grpSp>
          <p:nvGrpSpPr>
            <p:cNvPr id="18" name="Group 17"/>
            <p:cNvGrpSpPr/>
            <p:nvPr/>
          </p:nvGrpSpPr>
          <p:grpSpPr>
            <a:xfrm>
              <a:off x="8976320" y="1028734"/>
              <a:ext cx="2976331" cy="878022"/>
              <a:chOff x="8976320" y="1028734"/>
              <a:chExt cx="2976331" cy="878022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C9476D6B-31FE-46C2-85DF-C93418FAB11C}"/>
                  </a:ext>
                </a:extLst>
              </p:cNvPr>
              <p:cNvSpPr/>
              <p:nvPr/>
            </p:nvSpPr>
            <p:spPr>
              <a:xfrm>
                <a:off x="8976320" y="1028734"/>
                <a:ext cx="2976331" cy="87802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994BE05A-A155-4A77-891D-2D71A0753AEE}"/>
                  </a:ext>
                </a:extLst>
              </p:cNvPr>
              <p:cNvSpPr txBox="1"/>
              <p:nvPr/>
            </p:nvSpPr>
            <p:spPr>
              <a:xfrm>
                <a:off x="9168341" y="1283079"/>
                <a:ext cx="278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6"/>
                <a:r>
                  <a:rPr lang="en-US" sz="1200" dirty="0">
                    <a:solidFill>
                      <a:prstClr val="black"/>
                    </a:solidFill>
                    <a:latin typeface="微軟正黑體" pitchFamily="18" charset="0"/>
                  </a:rPr>
                  <a:t>Convert Spending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8976319" y="2043266"/>
              <a:ext cx="2976331" cy="878021"/>
              <a:chOff x="8976319" y="2043266"/>
              <a:chExt cx="2976331" cy="87802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EEE4CECD-6435-4E9A-A7BA-69ACE92E41A1}"/>
                  </a:ext>
                </a:extLst>
              </p:cNvPr>
              <p:cNvSpPr/>
              <p:nvPr/>
            </p:nvSpPr>
            <p:spPr>
              <a:xfrm>
                <a:off x="8976319" y="2043266"/>
                <a:ext cx="2976331" cy="87802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 sz="120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7090DC0-62A4-4181-9C74-79DA885DBA9A}"/>
                  </a:ext>
                </a:extLst>
              </p:cNvPr>
              <p:cNvSpPr txBox="1"/>
              <p:nvPr/>
            </p:nvSpPr>
            <p:spPr>
              <a:xfrm>
                <a:off x="9168342" y="2305303"/>
                <a:ext cx="2530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6"/>
                <a:r>
                  <a:rPr lang="en-US" sz="1200" dirty="0">
                    <a:solidFill>
                      <a:prstClr val="black"/>
                    </a:solidFill>
                    <a:latin typeface="微軟正黑體" pitchFamily="18" charset="0"/>
                  </a:rPr>
                  <a:t>Maintain Operation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2D7017E-767F-4BB0-955E-2B19C41FCC55}"/>
                </a:ext>
              </a:extLst>
            </p:cNvPr>
            <p:cNvSpPr/>
            <p:nvPr/>
          </p:nvSpPr>
          <p:spPr>
            <a:xfrm>
              <a:off x="8976320" y="3022633"/>
              <a:ext cx="2976331" cy="7480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6"/>
              <a:r>
                <a:rPr lang="en-US" sz="1200" dirty="0">
                  <a:solidFill>
                    <a:prstClr val="black"/>
                  </a:solidFill>
                  <a:latin typeface="微軟正黑體" pitchFamily="18" charset="0"/>
                </a:rPr>
                <a:t>Retail (Personal consumption + Customer orders)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842836F-704E-4B80-B2DA-53BEE0633347}"/>
                </a:ext>
              </a:extLst>
            </p:cNvPr>
            <p:cNvSpPr/>
            <p:nvPr/>
          </p:nvSpPr>
          <p:spPr>
            <a:xfrm>
              <a:off x="8976321" y="3937726"/>
              <a:ext cx="2976330" cy="9687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6"/>
              <a:r>
                <a:rPr lang="en-US" sz="1200" dirty="0">
                  <a:solidFill>
                    <a:prstClr val="black"/>
                  </a:solidFill>
                  <a:latin typeface="微軟正黑體" pitchFamily="18" charset="0"/>
                </a:rPr>
                <a:t>Convert Spending (Personal consumption + Customer orders)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8EC528-58F4-46DE-AFA2-AB0A91B23240}"/>
                </a:ext>
              </a:extLst>
            </p:cNvPr>
            <p:cNvSpPr/>
            <p:nvPr/>
          </p:nvSpPr>
          <p:spPr>
            <a:xfrm>
              <a:off x="8976321" y="5414503"/>
              <a:ext cx="3061708" cy="7480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6"/>
              <a:r>
                <a:rPr lang="en-US" sz="1200" dirty="0">
                  <a:solidFill>
                    <a:prstClr val="black"/>
                  </a:solidFill>
                  <a:latin typeface="微軟正黑體" pitchFamily="18" charset="0"/>
                </a:rPr>
                <a:t>Sponsor (Team building)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13945"/>
            <a:ext cx="6264696" cy="486053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微軟正黑體" pitchFamily="18" charset="0"/>
              </a:rPr>
              <a:t>MUFO Qualification = </a:t>
            </a:r>
            <a:r>
              <a:rPr lang="en-US" sz="2800" b="1" u="sng" dirty="0">
                <a:solidFill>
                  <a:srgbClr val="00B050"/>
                </a:solidFill>
                <a:latin typeface="微軟正黑體" pitchFamily="18" charset="0"/>
              </a:rPr>
              <a:t>Target Setting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0029" y="780720"/>
            <a:ext cx="3823972" cy="4371952"/>
          </a:xfrm>
          <a:solidFill>
            <a:schemeClr val="tx1">
              <a:alpha val="52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" sz="1400" dirty="0"/>
              <a:t/>
            </a:r>
            <a:br>
              <a:rPr lang="en" sz="1400" dirty="0"/>
            </a:b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6. a. Attended or conducted one </a:t>
            </a:r>
            <a:r>
              <a:rPr lang="en-US" sz="1400" dirty="0">
                <a:solidFill>
                  <a:srgbClr val="FF0000"/>
                </a:solidFill>
                <a:latin typeface="微軟正黑體" pitchFamily="18" charset="0"/>
              </a:rPr>
              <a:t>New 	</a:t>
            </a:r>
            <a:r>
              <a:rPr lang="en-US" sz="1400" dirty="0" err="1">
                <a:solidFill>
                  <a:srgbClr val="FF0000"/>
                </a:solidFill>
                <a:latin typeface="微軟正黑體" pitchFamily="18" charset="0"/>
              </a:rPr>
              <a:t>UnFranchise</a:t>
            </a:r>
            <a:r>
              <a:rPr lang="en-US" sz="1400" dirty="0">
                <a:solidFill>
                  <a:srgbClr val="FF0000"/>
                </a:solidFill>
                <a:latin typeface="微軟正黑體" pitchFamily="18" charset="0"/>
              </a:rPr>
              <a:t> Owner Training (NUOT)</a:t>
            </a: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.</a:t>
            </a:r>
          </a:p>
          <a:p>
            <a:pPr marL="26629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b. Attended or conducted one </a:t>
            </a:r>
            <a:r>
              <a:rPr lang="en-US" sz="1400" dirty="0">
                <a:solidFill>
                  <a:srgbClr val="FF0000"/>
                </a:solidFill>
                <a:latin typeface="微軟正黑體" pitchFamily="18" charset="0"/>
              </a:rPr>
              <a:t>Basic 5 	Training (B5)</a:t>
            </a: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.</a:t>
            </a:r>
          </a:p>
          <a:p>
            <a:pPr marL="266318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c. Attended or conduct one </a:t>
            </a:r>
            <a:r>
              <a:rPr lang="en-US" sz="1400" dirty="0">
                <a:solidFill>
                  <a:srgbClr val="FF0000"/>
                </a:solidFill>
                <a:latin typeface="微軟正黑體" pitchFamily="18" charset="0"/>
              </a:rPr>
              <a:t>Executive 	Coordinator Certification Training 	(ECCT)</a:t>
            </a: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.</a:t>
            </a:r>
          </a:p>
          <a:p>
            <a:pPr marL="266318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d. Purchase a minimum of </a:t>
            </a:r>
            <a:r>
              <a:rPr lang="en-US" sz="1400" dirty="0">
                <a:solidFill>
                  <a:srgbClr val="FF0000"/>
                </a:solidFill>
                <a:latin typeface="微軟正黑體" pitchFamily="18" charset="0"/>
              </a:rPr>
              <a:t>three tickets</a:t>
            </a: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 to 	Annual Convention or Leadership 	School. </a:t>
            </a:r>
          </a:p>
          <a:p>
            <a:pPr marL="985718" lvl="1" indent="-376516">
              <a:lnSpc>
                <a:spcPct val="107000"/>
              </a:lnSpc>
              <a:spcBef>
                <a:spcPts val="0"/>
              </a:spcBef>
              <a:buNone/>
            </a:pPr>
            <a:endParaRPr lang="zh-HK" altLang="en-US" sz="1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363" indent="-685363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None/>
              <a:tabLst>
                <a:tab pos="300353" algn="l"/>
                <a:tab pos="617638" algn="l"/>
              </a:tabLst>
            </a:pP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7. 	Complete a Basic 5 Diagnostic Test, in which you score greater than or equal to 50 percent AND/OR earn a minimum of </a:t>
            </a:r>
            <a:r>
              <a:rPr lang="en-US" sz="1400" b="1" dirty="0">
                <a:solidFill>
                  <a:srgbClr val="FF0000"/>
                </a:solidFill>
                <a:latin typeface="微軟正黑體" pitchFamily="18" charset="0"/>
              </a:rPr>
              <a:t>HK$6900</a:t>
            </a:r>
            <a:r>
              <a:rPr lang="en-US" sz="1400" dirty="0">
                <a:solidFill>
                  <a:srgbClr val="FFFFFF"/>
                </a:solidFill>
                <a:latin typeface="微軟正黑體" pitchFamily="18" charset="0"/>
              </a:rPr>
              <a:t> in commissions for the respective quarter (BV and/or IBV).</a:t>
            </a:r>
          </a:p>
        </p:txBody>
      </p:sp>
      <p:pic>
        <p:nvPicPr>
          <p:cNvPr id="4" name="Picture 3" descr="slide 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2" r="23536"/>
          <a:stretch/>
        </p:blipFill>
        <p:spPr>
          <a:xfrm>
            <a:off x="0" y="0"/>
            <a:ext cx="2514600" cy="51435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83F82882-E37B-4D4E-AC8D-FAAF341FC4B1}"/>
              </a:ext>
            </a:extLst>
          </p:cNvPr>
          <p:cNvSpPr/>
          <p:nvPr/>
        </p:nvSpPr>
        <p:spPr>
          <a:xfrm>
            <a:off x="4845775" y="1503219"/>
            <a:ext cx="432048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7B0A49C9-456E-4BDC-B9DE-FD23075CBFF7}"/>
              </a:ext>
            </a:extLst>
          </p:cNvPr>
          <p:cNvSpPr/>
          <p:nvPr/>
        </p:nvSpPr>
        <p:spPr>
          <a:xfrm>
            <a:off x="4845775" y="3862264"/>
            <a:ext cx="432048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61143" y="1005366"/>
            <a:ext cx="2160240" cy="3779968"/>
            <a:chOff x="8976320" y="1162880"/>
            <a:chExt cx="2880320" cy="5039957"/>
          </a:xfrm>
        </p:grpSpPr>
        <p:grpSp>
          <p:nvGrpSpPr>
            <p:cNvPr id="10" name="Group 9"/>
            <p:cNvGrpSpPr/>
            <p:nvPr/>
          </p:nvGrpSpPr>
          <p:grpSpPr>
            <a:xfrm>
              <a:off x="8976320" y="1162880"/>
              <a:ext cx="2880320" cy="1991844"/>
              <a:chOff x="8976320" y="1162880"/>
              <a:chExt cx="2880320" cy="199184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12E51BA3-1863-4949-9D81-945CAB495044}"/>
                  </a:ext>
                </a:extLst>
              </p:cNvPr>
              <p:cNvSpPr/>
              <p:nvPr/>
            </p:nvSpPr>
            <p:spPr>
              <a:xfrm>
                <a:off x="8976320" y="1162880"/>
                <a:ext cx="2880320" cy="199184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/>
                <a:endParaRPr lang="en-US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8B56511-3FD1-4BD8-990D-A17A09055C11}"/>
                  </a:ext>
                </a:extLst>
              </p:cNvPr>
              <p:cNvSpPr txBox="1"/>
              <p:nvPr/>
            </p:nvSpPr>
            <p:spPr>
              <a:xfrm>
                <a:off x="9065172" y="1340488"/>
                <a:ext cx="2702613" cy="1805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66"/>
                <a:r>
                  <a:rPr lang="en-US" sz="1400" dirty="0">
                    <a:solidFill>
                      <a:prstClr val="black"/>
                    </a:solidFill>
                    <a:latin typeface="微軟正黑體" pitchFamily="18" charset="0"/>
                  </a:rPr>
                  <a:t>GMTSS</a:t>
                </a:r>
              </a:p>
              <a:p>
                <a:pPr marL="285729" indent="-285729" defTabSz="685766">
                  <a:buFontTx/>
                  <a:buChar char="-"/>
                </a:pPr>
                <a:r>
                  <a:rPr lang="en-US" sz="1400" dirty="0">
                    <a:solidFill>
                      <a:prstClr val="black"/>
                    </a:solidFill>
                    <a:latin typeface="微軟正黑體" pitchFamily="18" charset="0"/>
                  </a:rPr>
                  <a:t>Self-enhancement</a:t>
                </a:r>
              </a:p>
              <a:p>
                <a:pPr marL="285729" indent="-285729" defTabSz="685766">
                  <a:buFontTx/>
                  <a:buChar char="-"/>
                </a:pPr>
                <a:r>
                  <a:rPr lang="en-US" sz="1400" dirty="0">
                    <a:solidFill>
                      <a:prstClr val="black"/>
                    </a:solidFill>
                    <a:latin typeface="微軟正黑體" pitchFamily="18" charset="0"/>
                  </a:rPr>
                  <a:t>Practice what you preach</a:t>
                </a:r>
              </a:p>
              <a:p>
                <a:pPr marL="285729" indent="-285729" defTabSz="685766">
                  <a:buFontTx/>
                  <a:buChar char="-"/>
                </a:pPr>
                <a:r>
                  <a:rPr lang="en-US" sz="1400" dirty="0">
                    <a:solidFill>
                      <a:prstClr val="black"/>
                    </a:solidFill>
                    <a:latin typeface="微軟正黑體" pitchFamily="18" charset="0"/>
                  </a:rPr>
                  <a:t>Build the team</a:t>
                </a:r>
              </a:p>
              <a:p>
                <a:pPr defTabSz="685766"/>
                <a:endParaRPr lang="en-US" sz="1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A5AA84C-B885-4EE2-9B05-57B9F8CD71A6}"/>
                </a:ext>
              </a:extLst>
            </p:cNvPr>
            <p:cNvSpPr/>
            <p:nvPr/>
          </p:nvSpPr>
          <p:spPr>
            <a:xfrm>
              <a:off x="8987817" y="4661985"/>
              <a:ext cx="2868823" cy="154085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r>
                <a:rPr lang="en-US" sz="1400" dirty="0">
                  <a:solidFill>
                    <a:prstClr val="black"/>
                  </a:solidFill>
                  <a:latin typeface="微軟正黑體" pitchFamily="18" charset="0"/>
                </a:rPr>
                <a:t>Self-assessment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5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1"/>
          <p:cNvSpPr txBox="1">
            <a:spLocks noChangeArrowheads="1"/>
          </p:cNvSpPr>
          <p:nvPr/>
        </p:nvSpPr>
        <p:spPr bwMode="auto">
          <a:xfrm>
            <a:off x="3" y="230013"/>
            <a:ext cx="9143999" cy="1446550"/>
          </a:xfrm>
          <a:prstGeom prst="rect">
            <a:avLst/>
          </a:prstGeom>
        </p:spPr>
        <p:txBody>
          <a:bodyPr vert="horz" lIns="68577" tIns="34289" rIns="68577" bIns="34289" anchor="ctr">
            <a:normAutofit fontScale="97500"/>
          </a:bodyPr>
          <a:lstStyle>
            <a:lvl1pPr algn="ctr" eaLnBrk="1" latinLnBrk="0" hangingPunct="1"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66"/>
            <a:r>
              <a:rPr lang="en-US" dirty="0">
                <a:solidFill>
                  <a:srgbClr val="FFFFFF"/>
                </a:solidFill>
                <a:latin typeface="微軟正黑體" pitchFamily="18" charset="0"/>
              </a:rPr>
              <a:t>How to implement </a:t>
            </a:r>
          </a:p>
          <a:p>
            <a:pPr defTabSz="685766"/>
            <a:r>
              <a:rPr lang="en-US" dirty="0">
                <a:solidFill>
                  <a:srgbClr val="FFFFFF"/>
                </a:solidFill>
                <a:latin typeface="微軟正黑體" pitchFamily="18" charset="0"/>
              </a:rPr>
              <a:t>MUFO 12 weeks training program?</a:t>
            </a:r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1474144" y="1761332"/>
            <a:ext cx="2846455" cy="2021449"/>
            <a:chOff x="2112" y="1922"/>
            <a:chExt cx="1336" cy="910"/>
          </a:xfrm>
        </p:grpSpPr>
        <p:grpSp>
          <p:nvGrpSpPr>
            <p:cNvPr id="14340" name="Group 5"/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4342" name="Picture 6" descr="UFOPIN_06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3" name="Picture 7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4" name="Picture 8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5" name="Picture 9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6" name="Picture 10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7" name="Picture 11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8" name="Picture 12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9" name="Picture 13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0" name="Picture 14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1" name="Picture 15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2" name="Picture 16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3" name="Picture 17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4" name="Picture 18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5" name="Picture 19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41" name="Picture 20" descr="UFODIAMO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A close up of a toy  Description generated with high confidence">
            <a:extLst>
              <a:ext uri="{FF2B5EF4-FFF2-40B4-BE49-F238E27FC236}">
                <a16:creationId xmlns:a16="http://schemas.microsoft.com/office/drawing/2014/main" xmlns="" id="{E5F482D2-7A94-4493-83AA-1BE9F306A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205" y="2118974"/>
            <a:ext cx="3003142" cy="24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761DD-019E-4A89-85E2-6822609C9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5361"/>
            <a:ext cx="8153400" cy="7429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latin typeface="微軟正黑體" pitchFamily="18" charset="0"/>
              </a:rPr>
              <a:t>The roadmap to success</a:t>
            </a:r>
            <a:r>
              <a:rPr lang="en" dirty="0"/>
              <a:t/>
            </a:r>
            <a:br>
              <a:rPr lang="en" dirty="0"/>
            </a:br>
            <a:endParaRPr lang="e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8B50B8-60FD-46E1-8B33-A734C3BECE0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933896"/>
            <a:ext cx="9144000" cy="3585975"/>
          </a:xfrm>
        </p:spPr>
        <p:txBody>
          <a:bodyPr>
            <a:normAutofit/>
          </a:bodyPr>
          <a:lstStyle/>
          <a:p>
            <a:pPr lvl="1"/>
            <a:r>
              <a:rPr lang="en-US" sz="3600" dirty="0">
                <a:solidFill>
                  <a:srgbClr val="FFFFFF"/>
                </a:solidFill>
                <a:latin typeface="微軟正黑體" pitchFamily="18" charset="0"/>
              </a:rPr>
              <a:t>Getting Started Guide&gt;</a:t>
            </a:r>
            <a:r>
              <a:rPr lang="en-US" sz="3600" dirty="0">
                <a:solidFill>
                  <a:srgbClr val="FF0000"/>
                </a:solidFill>
                <a:latin typeface="微軟正黑體" pitchFamily="18" charset="0"/>
              </a:rPr>
              <a:t>MUFO</a:t>
            </a:r>
            <a:r>
              <a:rPr lang="en-US" sz="3600" dirty="0">
                <a:solidFill>
                  <a:srgbClr val="FFFFFF"/>
                </a:solidFill>
                <a:latin typeface="微軟正黑體" pitchFamily="18" charset="0"/>
              </a:rPr>
              <a:t>&gt;SAMM</a:t>
            </a:r>
          </a:p>
          <a:p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="" xmlns:a16="http://schemas.microsoft.com/office/drawing/2014/main" id="{1615C027-9F09-4BE2-98EE-2A2532FE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6" y="1757407"/>
            <a:ext cx="4354778" cy="2616956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generated with high confidence">
            <a:extLst>
              <a:ext uri="{FF2B5EF4-FFF2-40B4-BE49-F238E27FC236}">
                <a16:creationId xmlns="" xmlns:a16="http://schemas.microsoft.com/office/drawing/2014/main" id="{F78CD708-49E8-43E8-BB34-E19715440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112" y="1757407"/>
            <a:ext cx="3681648" cy="261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0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195489"/>
            <a:ext cx="8595897" cy="68475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MUFO Milestones Planning</a:t>
            </a:r>
          </a:p>
        </p:txBody>
      </p:sp>
      <p:sp>
        <p:nvSpPr>
          <p:cNvPr id="12" name="Freeform 11"/>
          <p:cNvSpPr/>
          <p:nvPr/>
        </p:nvSpPr>
        <p:spPr>
          <a:xfrm>
            <a:off x="469948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Month</a:t>
            </a:r>
          </a:p>
        </p:txBody>
      </p:sp>
      <p:sp>
        <p:nvSpPr>
          <p:cNvPr id="13" name="Freeform 12"/>
          <p:cNvSpPr/>
          <p:nvPr/>
        </p:nvSpPr>
        <p:spPr>
          <a:xfrm>
            <a:off x="3106981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nd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Month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44014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sz="2400" b="1" baseline="300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rd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Month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28983846"/>
              </p:ext>
            </p:extLst>
          </p:nvPr>
        </p:nvGraphicFramePr>
        <p:xfrm>
          <a:off x="395536" y="1923678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94994740"/>
              </p:ext>
            </p:extLst>
          </p:nvPr>
        </p:nvGraphicFramePr>
        <p:xfrm>
          <a:off x="431542" y="2841780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8250240"/>
              </p:ext>
            </p:extLst>
          </p:nvPr>
        </p:nvGraphicFramePr>
        <p:xfrm>
          <a:off x="425014" y="3759882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D7439FD0-A197-4905-9DBC-5E937550FBF4}"/>
              </a:ext>
            </a:extLst>
          </p:cNvPr>
          <p:cNvGrpSpPr>
            <a:grpSpLocks/>
          </p:cNvGrpSpPr>
          <p:nvPr/>
        </p:nvGrpSpPr>
        <p:grpSpPr bwMode="auto">
          <a:xfrm>
            <a:off x="7798705" y="133794"/>
            <a:ext cx="1116992" cy="771456"/>
            <a:chOff x="2112" y="1922"/>
            <a:chExt cx="1336" cy="910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xmlns="" id="{F8EB09A6-E48B-4FB0-99BB-2EF88AFEB8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7" name="Picture 6" descr="UFOPIN_06_1">
                <a:extLst>
                  <a:ext uri="{FF2B5EF4-FFF2-40B4-BE49-F238E27FC236}">
                    <a16:creationId xmlns:a16="http://schemas.microsoft.com/office/drawing/2014/main" xmlns="" id="{A890F93D-2E1E-4FE8-8253-C1797C1FD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 descr="UFODIAMOND">
                <a:extLst>
                  <a:ext uri="{FF2B5EF4-FFF2-40B4-BE49-F238E27FC236}">
                    <a16:creationId xmlns:a16="http://schemas.microsoft.com/office/drawing/2014/main" xmlns="" id="{0A226A40-1F79-41FC-B019-B872607C2E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UFODIAMOND">
                <a:extLst>
                  <a:ext uri="{FF2B5EF4-FFF2-40B4-BE49-F238E27FC236}">
                    <a16:creationId xmlns:a16="http://schemas.microsoft.com/office/drawing/2014/main" xmlns="" id="{EF936854-1BAE-485B-B288-05C699DAEE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 descr="UFODIAMOND">
                <a:extLst>
                  <a:ext uri="{FF2B5EF4-FFF2-40B4-BE49-F238E27FC236}">
                    <a16:creationId xmlns:a16="http://schemas.microsoft.com/office/drawing/2014/main" xmlns="" id="{62BB11DA-3D17-4BD7-8036-194B81DA3E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 descr="UFODIAMOND">
                <a:extLst>
                  <a:ext uri="{FF2B5EF4-FFF2-40B4-BE49-F238E27FC236}">
                    <a16:creationId xmlns:a16="http://schemas.microsoft.com/office/drawing/2014/main" xmlns="" id="{D2F49A73-E961-41FE-A500-95EB39A8F3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UFODIAMOND">
                <a:extLst>
                  <a:ext uri="{FF2B5EF4-FFF2-40B4-BE49-F238E27FC236}">
                    <a16:creationId xmlns:a16="http://schemas.microsoft.com/office/drawing/2014/main" xmlns="" id="{D87FBE8B-5F7D-4707-BC61-64EE5BDC37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2" descr="UFODIAMOND">
                <a:extLst>
                  <a:ext uri="{FF2B5EF4-FFF2-40B4-BE49-F238E27FC236}">
                    <a16:creationId xmlns:a16="http://schemas.microsoft.com/office/drawing/2014/main" xmlns="" id="{85899569-C9CD-4DEE-8F01-B51781B56C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3" descr="UFODIAMOND">
                <a:extLst>
                  <a:ext uri="{FF2B5EF4-FFF2-40B4-BE49-F238E27FC236}">
                    <a16:creationId xmlns:a16="http://schemas.microsoft.com/office/drawing/2014/main" xmlns="" id="{7E65FE6B-17BC-4FC3-ADEF-13AA1F4023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4" descr="UFODIAMOND">
                <a:extLst>
                  <a:ext uri="{FF2B5EF4-FFF2-40B4-BE49-F238E27FC236}">
                    <a16:creationId xmlns:a16="http://schemas.microsoft.com/office/drawing/2014/main" xmlns="" id="{BE9F62F4-680E-4BC7-94FF-4A97698D4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5" descr="UFODIAMOND">
                <a:extLst>
                  <a:ext uri="{FF2B5EF4-FFF2-40B4-BE49-F238E27FC236}">
                    <a16:creationId xmlns:a16="http://schemas.microsoft.com/office/drawing/2014/main" xmlns="" id="{A120AA36-0BD2-45AE-AE92-D6419A3031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6" descr="UFODIAMOND">
                <a:extLst>
                  <a:ext uri="{FF2B5EF4-FFF2-40B4-BE49-F238E27FC236}">
                    <a16:creationId xmlns:a16="http://schemas.microsoft.com/office/drawing/2014/main" xmlns="" id="{59AD87A9-63E3-4C2D-AAB6-3180B0CA78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7" descr="UFODIAMOND">
                <a:extLst>
                  <a:ext uri="{FF2B5EF4-FFF2-40B4-BE49-F238E27FC236}">
                    <a16:creationId xmlns:a16="http://schemas.microsoft.com/office/drawing/2014/main" xmlns="" id="{682D6E55-8206-4CD4-B9BD-74A23F8B43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8" descr="UFODIAMOND">
                <a:extLst>
                  <a:ext uri="{FF2B5EF4-FFF2-40B4-BE49-F238E27FC236}">
                    <a16:creationId xmlns:a16="http://schemas.microsoft.com/office/drawing/2014/main" xmlns="" id="{FC21EFCC-EFDB-485C-9896-2BD8A968B7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 descr="UFODIAMOND">
                <a:extLst>
                  <a:ext uri="{FF2B5EF4-FFF2-40B4-BE49-F238E27FC236}">
                    <a16:creationId xmlns:a16="http://schemas.microsoft.com/office/drawing/2014/main" xmlns="" id="{575AED7E-6018-435F-9D7F-BAE14F3244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0" descr="UFODIAMOND">
              <a:extLst>
                <a:ext uri="{FF2B5EF4-FFF2-40B4-BE49-F238E27FC236}">
                  <a16:creationId xmlns:a16="http://schemas.microsoft.com/office/drawing/2014/main" xmlns="" id="{1744F9DB-4CE1-4724-9D65-C8E191AFA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76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697</Words>
  <Application>Microsoft Office PowerPoint</Application>
  <PresentationFormat>On-screen Show (16:9)</PresentationFormat>
  <Paragraphs>193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1_Office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Master UFO Action Plan to Achieve Your Dream</vt:lpstr>
      <vt:lpstr>PowerPoint Presentation</vt:lpstr>
      <vt:lpstr>MUFO Qualification = Target Setting</vt:lpstr>
      <vt:lpstr>PowerPoint Presentation</vt:lpstr>
      <vt:lpstr>The roadmap to success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MUFO 12-week training team structure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8</cp:revision>
  <dcterms:created xsi:type="dcterms:W3CDTF">2018-05-14T07:48:10Z</dcterms:created>
  <dcterms:modified xsi:type="dcterms:W3CDTF">2018-05-16T02:55:29Z</dcterms:modified>
</cp:coreProperties>
</file>